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86" r:id="rId3"/>
    <p:sldId id="290" r:id="rId4"/>
    <p:sldId id="272" r:id="rId5"/>
    <p:sldId id="309" r:id="rId6"/>
    <p:sldId id="310" r:id="rId7"/>
    <p:sldId id="311" r:id="rId8"/>
    <p:sldId id="292" r:id="rId9"/>
    <p:sldId id="308" r:id="rId10"/>
    <p:sldId id="293" r:id="rId11"/>
    <p:sldId id="295" r:id="rId12"/>
    <p:sldId id="298" r:id="rId13"/>
    <p:sldId id="296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97" r:id="rId24"/>
    <p:sldId id="312" r:id="rId25"/>
    <p:sldId id="271" r:id="rId26"/>
  </p:sldIdLst>
  <p:sldSz cx="12192000" cy="6858000"/>
  <p:notesSz cx="6858000" cy="9144000"/>
  <p:embeddedFontLst>
    <p:embeddedFont>
      <p:font typeface="나눔바른펜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FB3"/>
    <a:srgbClr val="FFFFFF"/>
    <a:srgbClr val="CAC834"/>
    <a:srgbClr val="BCB223"/>
    <a:srgbClr val="E7E081"/>
    <a:srgbClr val="3487BD"/>
    <a:srgbClr val="97A02C"/>
    <a:srgbClr val="204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0:53:1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24575,'4'1'0,"1"0"0,-1 0 0,0 1 0,0-1 0,-1 1 0,1 0 0,0 0 0,-1 1 0,5 2 0,21 11 0,9-5 0,0-2 0,0-1 0,1-3 0,41 2 0,162-8 0,-104-2 0,703 3 0,-797-2 0,45-8 0,39-2 0,593 11 0,-347 3 0,-319-6 0,1-2 0,102-24 0,-105 18 0,32 0 0,1 3 0,0 4 0,115 8 0,-48-1 0,69 11 0,7-1 0,-79 0 0,-3 0 0,-94-9 0,0 3 0,97 23 0,1 1 0,11-13 0,237-6 0,2279-11-1365,-2648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0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24575,'1'3'0,"-1"-1"0,1 0 0,0 1 0,0-1 0,0 0 0,0 0 0,0 0 0,0 0 0,1 0 0,-1 0 0,1 0 0,-1 0 0,1-1 0,0 1 0,0 0 0,0-1 0,0 0 0,0 1 0,0-1 0,3 1 0,45 19 0,-15-16 0,0-1 0,-1-2 0,1-1 0,43-6 0,14 2 0,1 4 0,87-3 0,-8-24 0,-88 11 0,-62 11-110,26-4-518,94-4 1,-123 13-6199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1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179 115 24575,'-22'-1'0,"13"1"0,-1 0 0,0 0 0,1 1 0,-1 0 0,-13 3 0,20-3 0,0 0 0,0 1 0,0-1 0,0 0 0,1 1 0,-1 0 0,0 0 0,1 0 0,0 0 0,-1 0 0,1 0 0,0 1 0,0-1 0,0 1 0,0-1 0,1 1 0,-1 0 0,1 0 0,-1 0 0,-1 6 0,-2 13 0,1 1 0,1 0 0,1 0 0,1 0 0,1 0 0,4 35 0,0 12 0,-5-68 0,1 1 0,0-1 0,0 0 0,0 0 0,1 1 0,-1-1 0,0 0 0,1 0 0,0 0 0,-1 1 0,1-1 0,0 0 0,0 0 0,0 0 0,0 0 0,0 0 0,1-1 0,-1 1 0,1 0 0,-1-1 0,1 1 0,0 0 0,-1-1 0,1 0 0,0 1 0,0-1 0,0 0 0,0 0 0,0 0 0,0 0 0,0-1 0,0 1 0,0-1 0,1 1 0,-1-1 0,0 0 0,0 1 0,5-1 0,-2-1 0,1 1 0,-1-1 0,0 0 0,1-1 0,-1 1 0,0-1 0,0 0 0,0 0 0,0-1 0,0 1 0,-1-1 0,1 0 0,-1 0 0,0-1 0,7-6 0,-2-1 0,0 0 0,0-1 0,-1-1 0,-1 1 0,0-1 0,-1 0 0,7-20 0,-11 25 0,1-1 0,-1 0 0,0 0 0,-1 0 0,0-1 0,0 1 0,-1 0 0,0 0 0,-1-1 0,0 1 0,0 0 0,-6-18 0,4 21 0,1 0 0,-1 0 0,-1 0 0,1 1 0,-1-1 0,0 1 0,-1 0 0,1 0 0,-1 0 0,0 1 0,0 0 0,0 0 0,-7-4 0,9 6 0,0 0 0,-1 0 0,1 0 0,-1 1 0,0-1 0,1 1 0,-1 0 0,0 0 0,0 0 0,0 1 0,0-1 0,0 1 0,0 0 0,0 0 0,0 1 0,0-1 0,0 1 0,0-1 0,1 1 0,-1 1 0,0-1 0,0 0 0,-4 3 0,5-1 0,0-1 0,1 1 0,-1 0 0,1-1 0,-1 1 0,1 0 0,0 0 0,0 1 0,0-1 0,1 0 0,-1 1 0,1-1 0,0 1 0,0-1 0,0 1 0,0 0 0,0-1 0,1 7 0,-1 75 0,2-63 0,-1-13 0,0 8 0,1-1 0,0 1 0,2-1 0,4 20 0,-7-34 0,1 1 0,-1-1 0,1 0 0,0 1 0,-1-1 0,1 0 0,0 0 0,0 0 0,1 1 0,-1-1 0,0 0 0,1-1 0,0 1 0,-1 0 0,1 0 0,0-1 0,0 1 0,0-1 0,0 1 0,0-1 0,0 0 0,0 0 0,0 0 0,0 0 0,1 0 0,-1 0 0,0 0 0,1-1 0,-1 0 0,1 1 0,-1-1 0,0 0 0,1 0 0,-1 0 0,1 0 0,-1-1 0,4 0 0,-5 1 0,1-1 0,-1 0 0,1 0 0,-1 0 0,1 1 0,-1-1 0,0 0 0,0-1 0,1 1 0,-1 0 0,0 0 0,0 0 0,0-1 0,0 1 0,0 0 0,-1-1 0,1 1 0,0-1 0,-1 1 0,1-1 0,0 0 0,-1 1 0,1-3 0,3-43 0,-3 38 0,-4-310 0,2 316 0,1 1 0,-1 0 0,1 0 0,-1-1 0,0 1 0,0 0 0,0 0 0,0 0 0,0 0 0,0 0 0,0 0 0,-1 1 0,1-1 0,-1 0 0,1 1 0,-1-1 0,0 1 0,0-1 0,0 1 0,1 0 0,-1 0 0,0 0 0,-1 0 0,1 0 0,0 0 0,0 0 0,0 1 0,0-1 0,-1 1 0,1 0 0,0 0 0,0-1 0,-1 1 0,-1 1 0,0-1 0,0 0 0,1 0 0,-1 0 0,0 1 0,1 0 0,-1 0 0,1 0 0,-1 0 0,1 0 0,-1 1 0,1-1 0,0 1 0,0 0 0,0 0 0,0 0 0,0 0 0,0 1 0,1-1 0,-1 1 0,1 0 0,-3 2 0,0 6 0,1-1 0,0 1 0,1 0 0,0 0 0,1 0 0,0 0 0,1 0 0,0 1 0,1-1 0,1 17 0,-1-18 0,1-1 0,0 0 0,1 1 0,0-1 0,1 0 0,-1 0 0,2 0 0,-1-1 0,1 1 0,1-1 0,0 0 0,11 15 0,-11-18 0,0 0 0,0-1 0,1 0 0,-1 0 0,1 0 0,0-1 0,1 1 0,-1-1 0,0-1 0,1 1 0,0-1 0,-1-1 0,1 1 0,0-1 0,0 0 0,0-1 0,12 0 0,-15 0 0,0 0 0,-1-1 0,1 1 0,0-1 0,0 0 0,0-1 0,0 1 0,-1-1 0,1 1 0,0-1 0,-1 0 0,0 0 0,1-1 0,-1 1 0,0-1 0,0 1 0,0-1 0,-1 0 0,1 0 0,-1 0 0,1-1 0,-1 1 0,0-1 0,0 1 0,-1-1 0,1 1 0,-1-1 0,0 0 0,0 0 0,0 0 0,1-5 0,-2 6 0,0 0 0,-1 0 0,1 0 0,0 0 0,-1 0 0,1 0 0,-1 0 0,0 0 0,0 1 0,0-1 0,-1 0 0,1 0 0,-1 1 0,1-1 0,-1 1 0,0 0 0,0-1 0,0 1 0,0 0 0,0 0 0,0 0 0,-1 0 0,1 1 0,-1-1 0,1 1 0,-1-1 0,0 1 0,0 0 0,1 0 0,-7-1 0,-4-3 0,0 2 0,-1 0 0,1 0 0,-1 1 0,-20 0 0,31 2 0,1 0 0,0 0 0,-1 0 0,1 1 0,0-1 0,-1 1 0,1 0 0,0-1 0,0 1 0,-1 0 0,1 0 0,0 0 0,0 1 0,0-1 0,0 0 0,0 1 0,1 0 0,-1-1 0,0 1 0,1 0 0,-1 0 0,1 0 0,-2 2 0,1 1 0,-1 0 0,1 0 0,1 0 0,-1 1 0,1-1 0,-1 0 0,2 1 0,-1-1 0,0 1 0,1 7 0,1-5 0,-1-1 0,1 1 0,1 0 0,-1-1 0,1 1 0,0-1 0,5 11 0,-5-15 0,-1 0 0,1 0 0,0 0 0,0 0 0,0 0 0,0 0 0,0 0 0,0-1 0,1 1 0,0-1 0,-1 0 0,1 1 0,0-1 0,0-1 0,5 4 0,-6-4 5,1 0-1,-1 0 1,1-1-1,-1 1 0,1-1 1,-1 1-1,1-1 1,-1 0-1,1 1 1,-1-1-1,1-1 0,-1 1 1,1 0-1,-1-1 1,1 1-1,-1-1 1,1 1-1,-1-1 0,0 0 1,1 0-1,-1-1 1,0 1-1,0 0 1,0-1-1,0 1 1,2-3-1,-2 2-63,-1 0-1,1-1 1,-1 1-1,0 0 1,0-1 0,0 1-1,0-1 1,0 0-1,0 1 1,-1-1 0,0 0-1,1 1 1,-1-1-1,0 0 1,0 1 0,0-1-1,-1 0 1,1 1-1,-1-1 1,1 0 0,-1 1-1,0-1 1,0 1-1,-2-4 1,-6-13-6767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15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29 24575,'-9'0'0,"0"0"0,0 1 0,0-1 0,-1 2 0,1-1 0,0 1 0,1 1 0,-1 0 0,-10 4 0,15-4 0,0-1 0,1 1 0,-1 0 0,1 0 0,-1 0 0,1 0 0,0 0 0,1 1 0,-1-1 0,0 1 0,1 0 0,0 0 0,0 0 0,0 0 0,0 0 0,1 0 0,0 1 0,0-1 0,0 1 0,-1 8 0,1-4 0,0 0 0,0 1 0,1-1 0,0 0 0,1 1 0,0-1 0,0 0 0,3 10 0,-2-16 0,-1 0 0,0 1 0,1-1 0,0 0 0,0 0 0,0 0 0,0 0 0,0 0 0,1 0 0,-1-1 0,1 1 0,0-1 0,0 1 0,0-1 0,0 0 0,0 0 0,0-1 0,0 1 0,1-1 0,-1 1 0,1-1 0,-1 0 0,5 0 0,-1 1 0,0 0 0,0-1 0,0 0 0,1-1 0,-1 1 0,1-1 0,-1-1 0,0 1 0,0-1 0,1-1 0,-1 1 0,11-5 0,-14 4 0,0 0 0,0-1 0,0 1 0,-1-1 0,1 0 0,-1 0 0,0 0 0,0-1 0,0 1 0,0-1 0,0 1 0,-1-1 0,0 0 0,1 0 0,-2 0 0,1 0 0,0 0 0,-1-1 0,0 1 0,0-1 0,1-7 0,-1 7 0,0-1 0,0 1 0,-1-1 0,1 1 0,-1-1 0,-1 1 0,1-1 0,-1 1 0,0-1 0,0 1 0,-1-1 0,1 1 0,-1 0 0,0 0 0,-1 0 0,1 0 0,-6-8 0,4 9 0,0 0 0,-1 1 0,1-1 0,-1 1 0,1 0 0,-1 0 0,0 0 0,-1 0 0,1 1 0,0 0 0,-1 0 0,1 1 0,-1 0 0,1-1 0,-1 2 0,0-1 0,-6 1 0,7-1 0,0 1 0,0 1 0,0-1 0,0 1 0,0 0 0,0 0 0,0 0 0,0 1 0,0 0 0,0 0 0,1 0 0,-1 0 0,1 1 0,-1 0 0,1 0 0,0 0 0,0 0 0,1 1 0,-1-1 0,1 1 0,-1 0 0,1 0 0,0 0 0,1 1 0,-1-1 0,1 1 0,0-1 0,0 1 0,0 0 0,-2 7 0,-1 6 0,1 1 0,1-1 0,0 0 0,1 1 0,2 0 0,-1-1 0,4 25 0,-3-38 0,1-1 0,0 0 0,0 1 0,0-1 0,1 0 0,-1 0 0,1 1 0,0-1 0,0 0 0,0-1 0,1 1 0,0 0 0,-1-1 0,1 1 0,0-1 0,4 3 0,-1-1 0,0-1 0,0 0 0,1-1 0,-1 0 0,1 1 0,-1-2 0,1 1 0,0-1 0,9 2 0,-1-2 0,-1 0 0,1-1 0,0 0 0,-1-2 0,1 1 0,-1-2 0,1 0 0,-1 0 0,21-8 0,-25 6 0,-1-1 0,0 0 0,-1 0 0,1-1 0,-1 0 0,0 0 0,0-1 0,-1 0 0,0-1 0,-1 0 0,1 0 0,-1 0 0,-1 0 0,1-1 0,-2 0 0,1 0 0,3-13 0,-2 7 0,-1 1 0,-1-2 0,0 1 0,-1 0 0,-1-1 0,0 1 0,-1-1 0,0 0 0,-2 0 0,-3-25 0,3 37 0,0 1 0,0 0 0,0-1 0,-1 1 0,1 0 0,-1 0 0,0-1 0,0 1 0,0 1 0,0-1 0,0 0 0,-1 0 0,1 1 0,-1-1 0,0 1 0,1 0 0,-1 0 0,0 0 0,-1 0 0,1 1 0,0-1 0,0 1 0,-1 0 0,1 0 0,-1 0 0,1 0 0,-5 0 0,-11-1 0,0 0 0,0 1 0,0 2 0,-20 2 0,4-1 0,31-2 0,0 0 0,1 0 0,-1 0 0,0 0 0,0 1 0,1 0 0,-1 0 0,0 0 0,1 0 0,-1 1 0,1-1 0,-1 1 0,1 0 0,0 0 0,-4 3 0,4-2 0,1 0 0,0 0 0,0 1 0,0-1 0,1 1 0,-1-1 0,1 1 0,0-1 0,0 1 0,0 0 0,0 0 0,1 0 0,-1-1 0,1 1 0,1 4 0,4 191 0,-5-195 0,1-1 0,0 0 0,-1 0 0,1 0 0,0 0 0,1 0 0,-1 0 0,0 0 0,1 0 0,0-1 0,-1 1 0,1-1 0,0 1 0,0-1 0,1 1 0,-1-1 0,0 0 0,1 0 0,0 0 0,-1-1 0,1 1 0,0 0 0,0-1 0,0 0 0,0 0 0,0 0 0,0 0 0,0 0 0,5 0 0,6 1 0,0-1 0,0 0 0,1-1 0,-1 0 0,19-4 0,-31 3 0,1 0 0,0 1 0,-1-1 0,1-1 0,-1 1 0,0 0 0,1-1 0,-1 1 0,0-1 0,0 0 0,0 1 0,0-1 0,0 0 0,0 0 0,-1-1 0,1 1 0,-1 0 0,1 0 0,-1-1 0,0 1 0,0-1 0,0 1 0,0-1 0,-1 0 0,1 1 0,0-1 0,-1 0 0,0 1 0,0-4 0,2-14 0,-1 0 0,-3-39 0,0 34 0,2 20 0,0-8 0,0 0 0,-1 0 0,-1 1 0,0-1 0,-6-18 0,7 27 0,-1 1 0,1-1 0,-1 1 0,0 0 0,0 0 0,-1 0 0,1 0 0,-1 0 0,1 0 0,-1 0 0,0 1 0,0-1 0,0 1 0,0 0 0,-1 0 0,1 0 0,-1 1 0,1-1 0,-1 1 0,1 0 0,-1-1 0,-6 1 0,5-1 0,0 1 0,0 0 0,0 1 0,1-1 0,-1 1 0,0 0 0,0 0 0,0 1 0,0-1 0,0 1 0,0 0 0,0 1 0,1-1 0,-1 1 0,-6 2 0,9-1 0,-1-1 0,0 0 0,1 1 0,-1 0 0,1-1 0,0 1 0,0 0 0,0 0 0,0 0 0,0 0 0,0 1 0,1-1 0,0 0 0,0 1 0,0-1 0,0 1 0,0-1 0,1 1 0,-1-1 0,1 1 0,0 5 0,1 2 0,-1 0 0,1 1 0,1-1 0,0 0 0,0 0 0,1-1 0,7 18 0,-8-24 0,-1 0 0,1 0 0,0-1 0,0 1 0,0 0 0,1-1 0,0 1 0,-1-1 0,1 0 0,0 0 0,0 0 0,1 0 0,-1-1 0,1 1 0,-1-1 0,1 0 0,0 0 0,0 0 0,0 0 0,0-1 0,0 0 0,7 2 0,-109-31 0,90 27 0,0 0 0,0 0 0,0 0 0,0 1 0,0 0 0,-13 3 0,20-3 0,0 0 0,-1 0 0,1 1 0,0-1 0,0 0 0,0 1 0,0-1 0,0 1 0,0 0 0,0-1 0,0 1 0,0 0 0,0 0 0,0-1 0,0 1 0,1 0 0,-1 0 0,0 0 0,1 0 0,-2 2 0,2-1 0,-1 0 0,1 0 0,0 0 0,0 0 0,0-1 0,0 1 0,1 0 0,-1 0 0,0 0 0,1 0 0,-1 0 0,1 0 0,0-1 0,0 1 0,-1 0 0,1-1 0,2 3 0,9 17-1365,1-2-5461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1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93 24575,'-54'-10'0,"47"8"0,1 0 0,-1 1 0,1-1 0,-1 1 0,0 1 0,0-1 0,1 1 0,-1 0 0,-10 2 0,4 1 0,-1 2 0,1-1 0,0 2 0,1 0 0,-1 0 0,1 1 0,-18 14 0,24-17 0,0 0 0,1 0 0,0 1 0,0 0 0,0 0 0,0 0 0,1 0 0,0 1 0,0 0 0,1 0 0,-1 0 0,1 0 0,1 1 0,-1-1 0,1 1 0,0 0 0,-1 7 0,3-10 0,1 1 0,-1 0 0,1-1 0,0 1 0,0-1 0,0 1 0,1-1 0,-1 0 0,1 1 0,0-1 0,1 0 0,-1 0 0,1 0 0,-1-1 0,1 1 0,1 0 0,-1-1 0,0 0 0,1 0 0,-1 0 0,1 0 0,0-1 0,0 1 0,0-1 0,0 0 0,5 2 0,4 1 0,1 1 0,-1-2 0,1 0 0,0 0 0,0-1 0,0-1 0,18 0 0,-22-1 0,0-1 0,-1 0 0,1-1 0,-1 0 0,0-1 0,1 0 0,-1 0 0,11-5 0,-16 5 0,-1 1 0,1-1 0,-1-1 0,0 1 0,0 0 0,0-1 0,0 0 0,0 0 0,-1 0 0,1 0 0,-1 0 0,0 0 0,0 0 0,0-1 0,0 1 0,0-1 0,-1 0 0,0 1 0,0-1 0,0 0 0,0 0 0,0-6 0,2-7 0,-2 1 0,0 0 0,0-1 0,-2 1 0,-4-27 0,5 38 0,-1 1 0,0 0 0,-1 0 0,1 0 0,-1 0 0,0 0 0,0 0 0,0 0 0,0 1 0,0-1 0,-1 1 0,0-1 0,0 1 0,0 0 0,0 0 0,0 0 0,-1 1 0,1-1 0,-1 1 0,0 0 0,0 0 0,1 0 0,-1 0 0,0 1 0,-1-1 0,-3 0 0,-25-2 0,0 1 0,-1 1 0,1 2 0,-60 7 0,91-6 0,-1-1 0,1 1 0,-1-1 0,1 1 0,0 0 0,-1 0 0,1 0 0,0 0 0,0 0 0,0 1 0,0-1 0,0 1 0,0-1 0,0 1 0,0 0 0,0 0 0,1 0 0,-2 2 0,0 1 0,0 0 0,0 1 0,1-1 0,-1 0 0,1 1 0,1 0 0,-3 10 0,3-8 0,0 0 0,0 1 0,1-1 0,-1 0 0,2 1 0,0-1 0,0 0 0,0 1 0,1-1 0,0 0 0,4 10 0,-3-14 0,0 0 0,0 0 0,0-1 0,1 1 0,-1-1 0,1 1 0,0-1 0,0 0 0,0-1 0,0 1 0,0-1 0,1 0 0,-1 0 0,1 0 0,0 0 0,-1-1 0,1 0 0,0 0 0,0 0 0,8 0 0,13 0 0,-1-1 0,46-5 0,-51 3 0,-15 2 0,0 0 0,0-1 0,0 0 0,0 0 0,0 0 0,0 0 0,0-1 0,0 0 0,-1 0 0,1 0 0,-1-1 0,0 0 0,1 1 0,-1-1 0,0-1 0,-1 1 0,1-1 0,0 1 0,-1-1 0,0 0 0,5-8 0,-4 3 0,0-1 0,-1 1 0,0-1 0,-1 0 0,0 0 0,0 0 0,-1-1 0,0 1 0,-2-17 0,2 6 0,-1 10 0,0 1 0,0 0 0,-1 0 0,-3-17 0,4 25 0,-1 0 0,0 0 0,0 0 0,1 0 0,-1 0 0,0 0 0,0 0 0,-1 0 0,1 0 0,0 1 0,-1-1 0,1 0 0,-1 1 0,1-1 0,-1 1 0,0-1 0,0 1 0,1 0 0,-1 0 0,0 0 0,0 0 0,0 0 0,0 0 0,-1 1 0,1-1 0,-3 0 0,-32-2 0,0 2 0,-69 6 0,78-3 0,24-2 0,-1 1 0,1-1 0,0 1 0,0-1 0,0 1 0,-1 0 0,1 1 0,0-1 0,0 1 0,0-1 0,1 1 0,-1 1 0,0-1 0,1 0 0,-1 1 0,1 0 0,0-1 0,-5 7 0,5-4 0,0 1 0,1-1 0,-1 1 0,1 0 0,0 0 0,1 0 0,-1 0 0,1 0 0,1 0 0,-1 0 0,1 0 0,0 10 0,1 0 0,-2 0 0,2-1 0,0 1 0,0 0 0,2-1 0,5 21 0,-7-32 0,1 0 0,0 0 0,0 0 0,0 0 0,0 0 0,1-1 0,-1 1 0,1-1 0,0 0 0,0 1 0,0-1 0,1-1 0,-1 1 0,1 0 0,-1-1 0,1 0 0,0 0 0,0 0 0,0 0 0,0-1 0,0 1 0,0-1 0,9 1 0,0 1 0,1-1 0,-1-1 0,1 0 0,0-1 0,-1 0 0,21-4 0,-30 3 0,0 1 0,-1-1 0,1 0 0,-1 0 0,1-1 0,-1 1 0,1-1 0,-1 0 0,0 0 0,1 0 0,-1 0 0,0 0 0,0-1 0,-1 1 0,1-1 0,0 0 0,-1 0 0,0 0 0,0 0 0,0 0 0,0 0 0,0-1 0,-1 1 0,1-1 0,-1 1 0,0-1 0,1-6 0,0-1 0,0 0 0,-1 0 0,-1 0 0,0 0 0,-1 0 0,-3-19 0,4 27 0,0 1 0,-1-1 0,0 1 0,0-1 0,1 1 0,-1 0 0,-1-1 0,1 1 0,0 0 0,0 0 0,-1 0 0,1 0 0,-1 0 0,0 0 0,0 0 0,0 1 0,0-1 0,0 0 0,0 1 0,0 0 0,0-1 0,0 1 0,-1 0 0,1 0 0,0 0 0,-1 1 0,1-1 0,-1 1 0,1-1 0,-1 1 0,1 0 0,-1 0 0,1 0 0,-1 0 0,-2 0 0,1 1 0,1 0 0,0 0 0,-1 0 0,1 1 0,0-1 0,0 1 0,0 0 0,0-1 0,0 1 0,0 1 0,1-1 0,-1 0 0,1 1 0,-1-1 0,1 1 0,0 0 0,0 0 0,0 0 0,0 0 0,1 0 0,-1 0 0,1 0 0,0 0 0,-1 1 0,2-1 0,-2 6 0,0-1 0,0 1 0,1-1 0,1 0 0,-1 0 0,1 0 0,0 1 0,1-1 0,0 0 0,0 0 0,4 12 0,1-11 0,-2-11 0,-3 1 0,-1 0 0,0 0 0,0 0 0,1 0 0,-1 0 0,0 0 0,0 0 0,0 0 0,0 0 0,0 0 0,0 0 0,0 0 0,-1 0 0,1 0 0,0 0 0,-1 0 0,0-2 0,-2-3 0,-1 1 0,0 0 0,0-1 0,-1 1 0,1 1 0,-1-1 0,0 1 0,0 0 0,-1 0 0,1 0 0,-9-4 0,11 7 0,1-1 0,-1 0 0,0 1 0,0 0 0,0 0 0,1 0 0,-1 0 0,0 0 0,0 0 0,0 1 0,-1-1 0,1 1 0,0 0 0,0 0 0,0 0 0,0 0 0,0 1 0,0-1 0,0 1 0,0 0 0,0 0 0,0 0 0,0 0 0,0 1 0,1-1 0,-5 3 0,7-4-2,-1 1-1,1-1 1,-1 1-1,1-1 1,0 1 0,-1-1-1,1 1 1,0-1-1,-1 1 1,1-1-1,0 1 1,0-1 0,-1 1-1,1-1 1,0 1-1,0-1 1,0 1-1,0 0 1,0-1 0,0 1-1,-1-1 1,2 1-1,-1 0 1,0-1-1,0 1 1,0-1-1,0 1 1,0 0 0,0-1-1,1 1 1,-1-1-1,0 1 1,19 15 202,-13-13-412,-1-1 0,1 0 0,-1 0-1,1 0 1,0-1 0,7 1 0,2-3-6614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30:0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24575,'0'-3'0,"4"-2"0,4 0 0,5 1 0,4 1 0,6 2 0,7 4 0,1 1 0,3 4 0,0 1 0,-3 2 0,-7-1-8191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30:1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24575,'0'1968'0,"-1"-1949"0,-1-1 0,-1 0 0,-1 1 0,-7 23 0,5-22 0,1 0 0,0 1 0,-1 22 0,7 249 0,-2 19 0,-21-155 0,1-21 0,0 223 0,21 1279 0,0-1633 0,0 0 0,0 0 0,0 0 0,0 0 0,1-1 0,0 1 0,-1 0 0,2 0 0,-1-1 0,0 1 0,1-1 0,-1 1 0,1-1 0,0 0 0,0 1 0,1-1 0,4 5 0,-3-5 0,0 0 0,1 0 0,-1-1 0,1 0 0,-1 0 0,1 0 0,0 0 0,0-1 0,0 0 0,0 0 0,0 0 0,0-1 0,7 1 0,116-3-64,-85 0-1237,-18 1-5525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30:2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1688 24575,'17'-1'0,"0"-1"0,0 0 0,0-2 0,25-8 0,-22 6 0,0 1 0,38-5 0,142-7 0,264-10 0,54 29 0,461-4 0,-637-31 0,-194 14 0,448-92 0,-309 31 0,-172 44 0,1 5 0,135-17 0,335-67 0,-116 16 0,-290 71 0,422-74 0,261-40 0,-411 74 0,216-28 0,-32 5 0,-179 31 0,107-19 0,268-82 0,-743 144 0,0-4 0,151-58 0,-220 72 0,1 1 0,33-6 0,-37 9 0,0-1 0,-1 0 0,0-1 0,0-1 0,16-7 0,-25 9-195,1 0 0,0 1 0,0 0 0,1 0 0,-1 1 0,13-2 0,-4 2-6631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30:3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24575,'0'1'0,"1"0"0,-1 0 0,1 0 0,-1 0 0,1 0 0,-1 0 0,1 0 0,0 0 0,-1-1 0,1 1 0,0 0 0,0 0 0,0-1 0,-1 1 0,1 0 0,0-1 0,0 1 0,0-1 0,0 0 0,0 1 0,0-1 0,0 0 0,0 1 0,0-1 0,0 0 0,1 0 0,1 0 0,36 4 0,-33-4 0,174-1 0,42 3 0,-206 1 0,0 2 0,-1 0 0,1 1 0,-1 0 0,-1 1 0,24 15 0,-21-13 0,-14-7 0,0 1 0,0-1 0,0 0 0,0 1 0,0-1 0,0 1 0,-1 0 0,1 0 0,-1 0 0,0 0 0,0 0 0,0 1 0,0-1 0,0 1 0,-1-1 0,1 1 0,-1 0 0,0-1 0,-1 1 0,1 0 0,0 0 0,-1 0 0,0-1 0,0 1 0,0 0 0,-1 0 0,0 4 0,-3 11 0,0 1 0,-1-1 0,-2 0 0,-9 20 0,3-5 0,-1-2 0,-2-1 0,-1 0 0,-39 53 0,19-30 0,35-50 0,-1 0 0,0-1 0,0 1 0,-1-1 0,1 1 0,-1-1 0,1 0 0,-1 0 0,0-1 0,0 1 0,0-1 0,-1 0 0,-7 3 0,10-4 0,0-1 0,0 1 0,0-1 0,0 0 0,0 0 0,0 0 0,-1 0 0,1 0 0,0 0 0,0-1 0,0 1 0,0-1 0,0 1 0,0-1 0,0 0 0,0 0 0,0 0 0,0 0 0,0 0 0,1 0 0,-1 0 0,0-1 0,1 1 0,-1-1 0,1 1 0,-1-1 0,1 0 0,0 1 0,0-1 0,0 0 0,0 0 0,-2-3 0,-11-29 0,1-1 0,1 0 0,-9-50 0,12 45 0,-2 1 0,-24-59 0,-14-34-1365,41 117-5461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11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24575,'0'3'0,"1"-1"0,0 1 0,0-1 0,0 1 0,0-1 0,1 0 0,-1 1 0,1-1 0,-1 0 0,1 0 0,0 0 0,0 0 0,0 0 0,0 0 0,0-1 0,4 3 0,37 22 0,-4-9 0,0-3 0,1-1 0,0-2 0,1-1 0,0-3 0,43 3 0,256-4 0,-218-8 0,1208 0 0,-1183-10 0,-58 3 0,0 2 0,164-7 0,66 12 0,211 5 0,-369 18 0,-110-12 0,65 3 0,-84-9 0,1 1 0,-2 2 0,42 12 0,-35-7 0,65 8 0,762 6 0,-624-26 0,-221-1 0,1-1 0,-1-1 0,0-1 0,-1 0 0,1-2 0,-1 0 0,22-12 0,41-14 0,-48 22 0,0 2 0,0 1 0,0 2 0,1 1 0,65-1 0,47 8-1365,-126-2-5461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1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24575,'4'2'0,"1"0"0,-1 1 0,0-1 0,0 1 0,0 1 0,-1-1 0,1 0 0,3 5 0,14 16 0,-1 0 0,-1 1 0,-2 0 0,0 2 0,-2 0 0,-1 0 0,-1 2 0,-1 0 0,-2 0 0,10 45 0,-6-15 0,-4 1 0,-2 0 0,0 119 0,-6-92 0,0-53 0,-1-1 0,-2 0 0,-1 1 0,-2-1 0,-8 37 0,8-61 0,1 0 0,-1-1 0,-1 0 0,1 0 0,-1 0 0,-1-1 0,1 1 0,-1-1 0,-1-1 0,-12 12 0,-9 5 0,-44 26 0,51-35 0,-14 7-1365,19-11-5461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16:25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24575,'0'-4'0,"4"-2"0,5 1 0,6 1 0,4 1 0,7 1 0,3-3 0,1-1 0,0 1 0,-2 1 0,3-3 0,-4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1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2901 24575,'0'-1'0,"-1"1"0,1 0 0,0 0 0,0 0 0,0 0 0,-1 0 0,1 0 0,0-1 0,0 1 0,0 0 0,-1 0 0,1 0 0,0-1 0,0 1 0,0 0 0,0 0 0,-1 0 0,1-1 0,0 1 0,0 0 0,0 0 0,0-1 0,0 1 0,0 0 0,0 0 0,0-1 0,0 1 0,0 0 0,0 0 0,0-1 0,0 1 0,0 0 0,0 0 0,0-1 0,0 1 0,0 0 0,0-1 0,0 1 0,0 0 0,0 0 0,1 0 0,-1-1 0,0 1 0,0 0 0,0 0 0,0 0 0,1-1 0,-1 1 0,0 0 0,0 0 0,0 0 0,1 0 0,-1-1 0,0 1 0,0 0 0,1 0 0,-1 0 0,13-16 0,10-7 0,667-666 0,-491 526 0,-17 15 0,-10 9 0,197-121 0,-286 204 0,165-119 0,-137 84 0,0-1 0,39-29 0,-27 20 0,370-253 0,-415 300 0,-25 16 0,2 2 0,108-53 0,218-79 0,-318 144-682,87-21-1,-125 39-6143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16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24575,'2'0'0,"1"1"0,0-1 0,0 1 0,-1 0 0,1 0 0,0 0 0,-1 0 0,1 0 0,-1 1 0,0-1 0,1 1 0,-1 0 0,0 0 0,2 2 0,30 33 0,-25-27 0,-2-2 0,0 1 0,0 0 0,-1 1 0,0-1 0,0 1 0,-1 0 0,7 21 0,-11-28 0,0 1 0,0 0 0,-1 0 0,1 0 0,-1 0 0,0 0 0,0 0 0,0 0 0,0 0 0,-1 0 0,0 0 0,0 0 0,0 0 0,0 0 0,-1 0 0,1-1 0,-1 1 0,0-1 0,0 1 0,0-1 0,-1 0 0,1 1 0,-1-1 0,1 0 0,-6 3 0,-2 3-89,-10 7-124,2 1 1,0 1-1,1 1 0,0 0 1,-15 24-1,21-23-6613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1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24575,'3'0'0,"9"0"0,6 0 0,4 0 0,4 0 0,6 3 0,1 2 0,-1 0 0,0-2 0,3 4 0,-1-1 0,1 0 0,5-2 0,3-1 0,-2-2 0,-4 0 0,-5-1 0,-8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7:2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24575,'0'26'0,"0"0"0,2 0 0,2-1 0,0 1 0,1 0 0,14 37 0,156 552 0,-145-481 0,25 88 0,-1-47 0,-47-146 0,-2 0 0,0 1 0,-2 0 0,-1-1 0,-2 1 0,-4 41 0,1 15 0,3 1730 0,3-1761 0,15 85 0,-16-130 0,-2-4 0,1-1 0,0 1 0,1 0 0,0 0 0,0-1 0,0 1 0,0-1 0,1 1 0,0-1 0,0 0 0,1 0 0,-1 0 0,1-1 0,0 1 0,0-1 0,1 0 0,-1 0 0,7 4 0,-2-4 0,-1 0 0,0 0 0,1-1 0,0 0 0,0-1 0,0 0 0,0 0 0,0-1 0,0 0 0,0-1 0,11 0 0,399-4-1365,-400 4-5461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2:2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2016 24575,'-2'0'0,"1"1"0,0 0 0,0-1 0,0 1 0,0 0 0,0 0 0,0-1 0,0 1 0,0 0 0,0 0 0,0 0 0,1 0 0,-1 0 0,0 0 0,1 1 0,-1-1 0,0 0 0,1 0 0,0 0 0,-1 1 0,1-1 0,0 0 0,-1 0 0,1 1 0,0-1 0,0 0 0,0 2 0,-3 44 0,3-41 0,0 2 0,1 0 0,-1 0 0,1 1 0,1-1 0,0 0 0,4 12 0,-6-18 0,1 0 0,-1-1 0,1 1 0,-1-1 0,1 1 0,0-1 0,0 1 0,0-1 0,-1 0 0,1 1 0,1-1 0,-1 0 0,0 0 0,0 1 0,0-1 0,1 0 0,-1 0 0,0 0 0,1-1 0,-1 1 0,1 0 0,-1-1 0,1 1 0,0 0 0,-1-1 0,1 0 0,-1 1 0,1-1 0,0 0 0,-1 0 0,1 0 0,0 0 0,-1 0 0,1 0 0,0-1 0,-1 1 0,1 0 0,0-1 0,2-1 0,0 0 0,0-1 0,-1 0 0,1 0 0,-1 0 0,1 0 0,-1 0 0,0-1 0,0 0 0,-1 1 0,1-1 0,-1 0 0,0 0 0,0-1 0,0 1 0,0 0 0,-1-1 0,1-5 0,3-8 0,-1-1 0,2-34 0,-4 35 0,0 2 0,-1 0 0,0 0 0,-1 0 0,0 1 0,-2-1 0,0 0 0,-5-22 0,6 37 0,0 0 0,1-1 0,-1 1 0,0-1 0,0 1 0,0 0 0,0 0 0,0 0 0,0-1 0,0 1 0,0 0 0,-1 0 0,1 0 0,0 1 0,-1-1 0,1 0 0,-1 0 0,1 1 0,0-1 0,-1 1 0,0-1 0,1 1 0,-1 0 0,1 0 0,-1-1 0,1 1 0,-1 0 0,0 0 0,1 1 0,-1-1 0,1 0 0,-1 0 0,1 1 0,-1-1 0,-2 2 0,1-1 0,0 1 0,0-1 0,0 1 0,0-1 0,0 1 0,0 0 0,0 0 0,1 0 0,-1 1 0,1-1 0,0 1 0,-1-1 0,1 1 0,0 0 0,-3 5 0,3-2 0,0-1 0,1 0 0,-1 1 0,1 0 0,0-1 0,0 1 0,1 0 0,0-1 0,0 1 0,0 0 0,0-1 0,1 1 0,0 0 0,0-1 0,1 1 0,0-1 0,3 9 0,-3-10 0,0-1 0,0 0 0,1 0 0,-1 0 0,1 0 0,0 0 0,0 0 0,0-1 0,0 1 0,0-1 0,0 0 0,1 0 0,-1 0 0,1 0 0,-1-1 0,1 0 0,0 1 0,-1-1 0,1 0 0,0-1 0,0 1 0,0-1 0,0 0 0,0 0 0,0 0 0,4-1 0,-6 1 0,0 0 0,0-1 0,0 1 0,0-1 0,0 1 0,0-1 0,-1 0 0,1 0 0,0 0 0,0 0 0,-1 0 0,1 0 0,-1 0 0,1-1 0,-1 1 0,1-1 0,-1 1 0,0-1 0,0 1 0,0-1 0,1-1 0,1-2 0,-1 0 0,0 0 0,0-1 0,-1 1 0,0 0 0,0 0 0,1-11 0,-1 7 0,-1 1 0,0-1 0,-1 1 0,1-1 0,-2 1 0,1-1 0,-1 1 0,0-1 0,-7-14 0,8 21 0,0 0 0,0 0 0,0 0 0,0 0 0,0 0 0,-1 0 0,1 0 0,-1 1 0,1-1 0,-1 1 0,1-1 0,-1 1 0,0-1 0,0 1 0,0 0 0,0 0 0,0 0 0,0 0 0,0 0 0,0 0 0,0 1 0,0-1 0,0 1 0,-1-1 0,1 1 0,0 0 0,0 0 0,-1 0 0,1 0 0,0 0 0,0 1 0,0-1 0,-1 1 0,1-1 0,0 1 0,0 0 0,0 0 0,0 0 0,0 0 0,0 0 0,0 0 0,0 0 0,1 1 0,-1-1 0,0 1 0,-1 2 0,-3 1 0,1 1 0,0 0 0,0 0 0,1 1 0,0-1 0,0 1 0,1 0 0,-1 0 0,2 0 0,-1 0 0,1 0 0,-3 14 0,4-12 0,0 0 0,0 0 0,1 0 0,0 0 0,1 0 0,0-1 0,0 1 0,6 16 0,-6-22 0,0 0 0,1-1 0,0 1 0,-1-1 0,1 0 0,0 1 0,0-1 0,0 0 0,1 0 0,-1 0 0,0-1 0,1 1 0,-1-1 0,1 1 0,0-1 0,-1 0 0,1 0 0,0 0 0,0 0 0,0 0 0,0 0 0,0-1 0,0 0 0,0 0 0,0 1 0,-1-2 0,1 1 0,0 0 0,6-2 0,-4 1 0,0 0 0,1-1 0,-1 1 0,0-1 0,0-1 0,0 1 0,0-1 0,-1 0 0,1 0 0,-1 0 0,0 0 0,1-1 0,-1 0 0,-1 0 0,1 0 0,-1 0 0,1-1 0,2-5 0,9-15 0,-2 1 0,15-37 0,-14 29 0,19-33 0,3 3 0,60-80 0,-54 82 0,-16 20 0,64-71 0,22-22 0,-74 83 0,48-47 0,37-35 0,9-9 0,-69 79 0,98-87 0,-144 136 0,-1 0 0,-1-2 0,0 0 0,-1-1 0,18-25 0,-5 3 0,-15 23 0,-2-1 0,14-23 0,-10 13 0,1 1 0,35-42 0,-35 49 0,-1-1 0,0 0 0,-2-1 0,0 0 0,13-31 0,-24 46 0,0 0 0,0 1 0,0-1 0,0 0 0,-1 0 0,0 0 0,0 1 0,0-1 0,-1 0 0,0 0 0,1 1 0,-2-1 0,1 0 0,0 1 0,-1-1 0,-4-6 0,5 8 0,0 1 0,-1-1 0,1 1 0,-1 0 0,0 0 0,0 0 0,0 0 0,0 0 0,0 0 0,0 1 0,-1-1 0,1 0 0,0 1 0,-1 0 0,1 0 0,-1 0 0,0 0 0,1 0 0,-1 0 0,0 1 0,1-1 0,-1 1 0,0 0 0,0-1 0,1 1 0,-1 1 0,0-1 0,0 0 0,1 1 0,-5 0 0,6 0 0,0-1 0,0 0 0,-1 0 0,1 1 0,0-1 0,0 0 0,0 1 0,0 0 0,0-1 0,0 1 0,0-1 0,0 1 0,0 0 0,0 0 0,0 0 0,0 0 0,0-1 0,1 1 0,-1 0 0,0 0 0,0 0 0,1 1 0,-1-1 0,1 0 0,-1 0 0,1 0 0,0 0 0,-1 0 0,1 1 0,0-1 0,0 0 0,0 0 0,0 1 0,0-1 0,0 0 0,0 0 0,0 0 0,0 1 0,1-1 0,-1 0 0,1 0 0,-1 0 0,0 0 0,1 1 0,0-1 0,-1 0 0,1 0 0,1 1 0,-1-1 0,0 1 0,0-1 0,0 0 0,0 0 0,0 0 0,0 0 0,0-1 0,0 1 0,0 0 0,0 0 0,1-1 0,-1 1 0,0 0 0,1-1 0,-1 0 0,0 1 0,1-1 0,-1 0 0,1 1 0,-1-1 0,0 0 0,1 0 0,-1 0 0,1 0 0,-1-1 0,1 1 0,-1 0 0,0-1 0,1 1 0,-1 0 0,0-1 0,1 0 0,-1 1 0,0-1 0,0 0 0,1 0 0,-1 1 0,0-1 0,0 0 0,0 0 0,0 0 0,0 0 0,1-3 0,0 1 0,0 0 0,0 0 0,-1 0 0,1-1 0,-1 1 0,0-1 0,0 1 0,0-1 0,0 1 0,0-8 0,0 10 0,-1 0 0,0 0 0,0 0 0,0 0 0,0 0 0,0 0 0,0-1 0,0 1 0,0 0 0,-1 0 0,1 0 0,0 0 0,-1 0 0,1 0 0,-1 0 0,1 0 0,-1 0 0,1 0 0,-1 0 0,0 0 0,1 1 0,-1-1 0,0 0 0,0 0 0,0 1 0,0-1 0,1 0 0,-1 1 0,0-1 0,0 1 0,0-1 0,0 1 0,0-1 0,0 1 0,-1 0 0,1 0 0,0-1 0,0 1 0,-1 0 0,-1 1 0,1-1 0,0 1 0,-1 0 0,1 0 0,0 0 0,0 0 0,0 0 0,0 0 0,0 0 0,0 1 0,0-1 0,1 1 0,-1 0 0,0-1 0,1 1 0,-1 0 0,1 0 0,0 0 0,0 0 0,-1 0 0,1 0 0,1 0 0,-1 1 0,0-1 0,0 0 0,0 4 0,-13 64 0,13-64 0,0 0 0,1 1 0,-1-1 0,1 0 0,1 1 0,-1-1 0,1 0 0,0 0 0,0 0 0,1 1 0,0-1 0,0-1 0,0 1 0,1 0 0,0 0 0,0-1 0,1 0 0,-1 1 0,1-1 0,0-1 0,0 1 0,1-1 0,-1 1 0,1-1 0,0 0 0,0-1 0,1 1 0,-1-1 0,1 0 0,0-1 0,-1 1 0,1-1 0,0 0 0,0-1 0,1 1 0,-1-1 0,0 0 0,0-1 0,1 1 0,7-2 0,-12 1 0,1 0 0,-1 0 0,1 0 0,-1 0 0,1 0 0,-1-1 0,1 1 0,-1-1 0,0 0 0,1 0 0,-1 0 0,0 0 0,1 0 0,-1 0 0,0-1 0,0 1 0,0-1 0,0 1 0,-1-1 0,1 0 0,0 0 0,-1 0 0,3-2 0,-2-1 0,0 1 0,0-1 0,-1 0 0,1 0 0,-1 0 0,0 0 0,0 0 0,-1 0 0,1 0 0,-1 0 0,-1-5 0,0-5 0,-1 0 0,0 1 0,-1-1 0,-1 1 0,0-1 0,-1 1 0,-8-16 0,10 26 0,-1-1 0,0 0 0,1 1 0,-1 0 0,-1 0 0,1 0 0,-1 1 0,1-1 0,-1 1 0,0 0 0,0 0 0,-7-2 0,10 4 0,1 0 0,-1 1 0,1-1 0,-1 0 0,0 1 0,1-1 0,-1 1 0,1 0 0,-1 0 0,0-1 0,1 1 0,-1 0 0,0 0 0,1 1 0,-1-1 0,0 0 0,1 0 0,-1 1 0,1-1 0,-1 1 0,0 0 0,1-1 0,-1 1 0,1 0 0,0 0 0,-1 0 0,1 0 0,0 0 0,-1 0 0,1 0 0,0 0 0,0 1 0,0-1 0,0 0 0,0 1 0,0-1 0,1 1 0,-1-1 0,0 1 0,1-1 0,-1 1 0,1 0 0,-1-1 0,1 1 0,0 3 0,0-2 0,0 0 0,0 1 0,0-1 0,0 0 0,1 1 0,0-1 0,-1 0 0,1 1 0,1-1 0,-1 0 0,0 0 0,1 0 0,-1 0 0,1 0 0,0 0 0,0 0 0,0-1 0,1 1 0,-1-1 0,0 0 0,1 1 0,0-1 0,3 2 0,-5-3 0,0 0 0,1 0 0,-1 0 0,1 0 0,-1-1 0,1 1 0,0 0 0,-1-1 0,1 1 0,-1-1 0,1 0 0,0 0 0,0 1 0,-1-1 0,1 0 0,0 0 0,-1 0 0,1-1 0,0 1 0,-1 0 0,1-1 0,0 1 0,-1-1 0,1 1 0,-1-1 0,1 0 0,-1 0 0,1 0 0,-1 0 0,1 0 0,-1 0 0,0 0 0,0 0 0,1 0 0,-1 0 0,0-1 0,0 1 0,0-1 0,0 1 0,-1-1 0,1 1 0,0-1 0,-1 1 0,1-1 0,0-3 0,1 0-170,-1 0-1,0 0 0,0 0 1,-1 0-1,1 0 0,-1 0 1,-1-9-1,-2-10-6655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42:30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117 284 24575,'-10'0'0,"1"0"0,0 1 0,0 1 0,0 0 0,0 0 0,0 0 0,-9 5 0,16-7 0,0 1 0,0 0 0,0 0 0,1 0 0,-1 0 0,0 0 0,0 0 0,1 0 0,-1 0 0,1 1 0,-1-1 0,1 1 0,-1-1 0,1 1 0,0-1 0,0 1 0,0 0 0,0 0 0,0-1 0,0 1 0,0 0 0,1 0 0,-1 0 0,1 0 0,-1 0 0,1 0 0,0 0 0,0 0 0,0 0 0,0 0 0,0 0 0,0 0 0,0 0 0,1 0 0,-1 0 0,1 0 0,0 0 0,0 2 0,1-1 0,-1-1 0,1 0 0,0 0 0,0 0 0,0 0 0,0 0 0,0-1 0,0 1 0,0 0 0,1-1 0,-1 0 0,0 1 0,1-1 0,-1 0 0,1 0 0,0-1 0,-1 1 0,1 0 0,0-1 0,-1 0 0,6 1 0,69-3 0,-55 1 0,-5 1 0,-9 0 0,-1 0 0,1-1 0,0 1 0,-1-1 0,1-1 0,11-3 0,-17 4 0,0 0 0,0 0 0,-1 0 0,1 0 0,0-1 0,-1 1 0,1-1 0,0 1 0,-1-1 0,0 1 0,1-1 0,-1 0 0,0 0 0,0 0 0,0 1 0,0-1 0,0 0 0,-1 0 0,1-1 0,0 1 0,-1 0 0,0 0 0,1 0 0,-1 0 0,0 0 0,0 0 0,0-1 0,-1-2 0,1 4 0,0-1 0,-1 0 0,1 0 0,0 0 0,-1 1 0,0-1 0,1 0 0,-1 1 0,0-1 0,0 1 0,0-1 0,0 1 0,0-1 0,0 1 0,0-1 0,-1 1 0,1 0 0,0 0 0,-1 0 0,-2-2 0,0 1 0,-1-1 0,1 1 0,-1 0 0,0 0 0,0 1 0,0 0 0,-8-2 0,7 2 0,0 0 0,1 1 0,-1 0 0,0-1 0,0 2 0,0-1 0,0 1 0,1 0 0,-1 0 0,0 1 0,1-1 0,-1 1 0,1 1 0,-6 2 0,8-3 0,1 1 0,-1 0 0,1 0 0,0 0 0,0 0 0,0 1 0,1-1 0,-1 1 0,1-1 0,0 1 0,-1-1 0,2 1 0,-1 0 0,0-1 0,1 1 0,0 0 0,-1-1 0,1 1 0,1 0 0,0 7 0,-1-8 0,1-1 0,-1 1 0,1 0 0,0 0 0,0 0 0,-1 0 0,2-1 0,-1 1 0,0 0 0,1-1 0,-1 1 0,1-1 0,0 0 0,-1 1 0,1-1 0,0 0 0,1 0 0,-1 0 0,0 0 0,1-1 0,-1 1 0,1-1 0,-1 1 0,1-1 0,-1 0 0,1 0 0,3 1 0,-1-1 0,1 0 0,-1 0 0,1-1 0,0 1 0,-1-1 0,1-1 0,-1 1 0,1-1 0,-1 0 0,1 0 0,-1 0 0,1-1 0,-1 0 0,0 0 0,0 0 0,0-1 0,7-4 0,-7 2 0,0 0 0,0-1 0,-1 1 0,1-1 0,-1 0 0,-1 0 0,1 0 0,-1 0 0,0-1 0,-1 1 0,1-1 0,-1 0 0,2-11 0,3-17 0,-2 0 0,-1 0 0,-2-1 0,-4-70 0,1 103 0,1-1 0,-1 1 0,0-1 0,0 1 0,-1-1 0,1 1 0,0 0 0,-1-1 0,0 1 0,0 0 0,0 0 0,0 0 0,-1 0 0,1 1 0,-1-1 0,1 1 0,-1-1 0,0 1 0,0 0 0,0 0 0,-4-1 0,5 2 0,0 0 0,0 0 0,0 0 0,-1 0 0,1 1 0,0-1 0,-1 1 0,1 0 0,0-1 0,-1 1 0,1 0 0,0 1 0,-1-1 0,1 0 0,0 1 0,-1-1 0,1 1 0,0-1 0,0 1 0,0 0 0,0 0 0,-1 0 0,1 1 0,0-1 0,1 0 0,-1 1 0,0-1 0,0 1 0,1 0 0,-1-1 0,1 1 0,-1 0 0,-1 3 0,0 1 0,0-1 0,1 1 0,-1 0 0,1 1 0,1-1 0,-1 0 0,1 0 0,0 1 0,0-1 0,1 8 0,4 74 0,0-37 0,-4-44 0,0 1 0,0-1 0,1 0 0,0 1 0,1-1 0,3 12 0,-4-17 0,0-1 0,0 1 0,0 0 0,0-1 0,0 1 0,0-1 0,1 1 0,-1-1 0,0 0 0,1 0 0,-1 1 0,1-1 0,0 0 0,-1 0 0,1-1 0,0 1 0,-1 0 0,1 0 0,0-1 0,0 1 0,0-1 0,0 0 0,0 1 0,-1-1 0,1 0 0,0 0 0,0 0 0,0 0 0,0-1 0,0 1 0,2-1 0,-2 1 0,1-1 0,-1 0 0,0 0 0,1 0 0,-1 0 0,0 0 0,0 0 0,0-1 0,0 1 0,0-1 0,0 1 0,0-1 0,0 0 0,-1 0 0,1 0 0,-1 0 0,1 0 0,-1 0 0,0 0 0,1 0 0,-1-1 0,-1 1 0,1 0 0,0-1 0,0 1 0,-1-1 0,1 1 0,-1-1 0,0 1 0,0-1 0,0-2 0,0 0 0,0 1 0,0-1 0,0 0 0,-1 1 0,0-1 0,0 0 0,0 1 0,0-1 0,-1 1 0,1 0 0,-1-1 0,-1 1 0,1 0 0,0 0 0,-7-7 0,2 6 0,0 0 0,-1 0 0,1 1 0,-1 0 0,0 1 0,-1-1 0,1 1 0,-1 1 0,1 0 0,-1 0 0,0 1 0,0 0 0,1 0 0,-1 1 0,0 0 0,0 1 0,0 0 0,0 0 0,-16 5 0,23-5 0,1 0 0,-1 0 0,1 0 0,-1 0 0,1 0 0,-1 0 0,1 0 0,0 0 0,0 0 0,0 1 0,0-1 0,0 0 0,0 1 0,0-1 0,0 1 0,0-1 0,0 1 0,1 0 0,-1-1 0,1 1 0,-1-1 0,1 1 0,0 0 0,0 0 0,0-1 0,0 1 0,0 0 0,0-1 0,0 1 0,0 0 0,1 0 0,-1-1 0,1 1 0,-1-1 0,1 1 0,-1 0 0,1-1 0,0 1 0,0-1 0,0 1 0,0-1 0,2 3 0,1 1 0,-1 0 0,1 0 0,0 0 0,1-1 0,-1 1 0,1-1 0,-1 0 0,1-1 0,1 1 0,-1-1 0,6 3 0,2-2 0,1-1 0,0 0 0,0-1 0,0 0 0,-1-1 0,1-1 0,0 0 0,0-1 0,0-1 0,19-4 0,-31 5 0,1 0 0,0-1 0,-1 1 0,1-1 0,-1 0 0,1 0 0,-1 0 0,0 0 0,0 0 0,0-1 0,0 1 0,0-1 0,-1 1 0,1-1 0,-1 1 0,1-1 0,-1 0 0,0 0 0,0 0 0,0 0 0,-1 0 0,1 0 0,-1 0 0,0 0 0,1 0 0,-1 0 0,0 0 0,-1 0 0,1 0 0,-1 0 0,1 0 0,-1 0 0,0 0 0,0 0 0,0 0 0,0 1 0,-1-1 0,1 0 0,-1 1 0,0-1 0,1 1 0,-1-1 0,0 1 0,-1 0 0,1 0 0,0 0 0,-1 0 0,1 0 0,-1 1 0,1-1 0,-1 1 0,0-1 0,1 1 0,-1 0 0,-5-1 0,2 2 0,0 0 0,1 1 0,-1 0 0,0 0 0,1 0 0,-1 0 0,1 1 0,-1 0 0,1 0 0,0 1 0,0-1 0,0 1 0,0 0 0,0 1 0,1-1 0,-1 1 0,1 0 0,0 0 0,-6 8 0,7-9 0,1 1 0,-1-1 0,1 0 0,0 0 0,0 1 0,0-1 0,1 1 0,-1 0 0,1-1 0,0 1 0,0 0 0,0 0 0,1 0 0,-1 0 0,1 0 0,0 0 0,0 0 0,0 0 0,1 0 0,-1-1 0,1 1 0,0 0 0,0 0 0,0 0 0,1-1 0,0 1 0,-1 0 0,1-1 0,4 6 0,2-1 0,0-1 0,1 1 0,-1-2 0,1 1 0,1-1 0,-1-1 0,16 7 0,26 17 0,61 52 0,119 77 0,-140-95 0,92 81 0,-122-95 0,21 26 0,-3 4 0,89 112 0,-115-129 0,85 118 0,-82-105 0,99 107 0,-118-141 0,-2 2 0,-2 1 0,32 56 0,4 5 0,-56-91 0,-10-20 0,-3 3 0,0 0 0,-1 0 0,0 0 0,0 0 0,0 0 0,0 0 0,0 0 0,0 0 0,-2-2 0,0 1 0,1 0 0,-1 1 0,1-1 0,-1 1 0,0 0 0,-1 0 0,1 0 0,0 0 0,-1 0 0,0 1 0,1-1 0,-1 1 0,0 0 0,0 0 0,0 1 0,-1-1 0,1 1 0,0 0 0,-9-1 0,9 2 0,0 1 0,0-1 0,0 1 0,0 0 0,0 0 0,0 0 0,0 1 0,0-1 0,0 1 0,1 0 0,-1 0 0,1 1 0,-1-1 0,1 1 0,0-1 0,0 1 0,0 0 0,0 0 0,1 0 0,-1 1 0,-2 3 0,-1 3 0,0 1 0,0 0 0,1-1 0,0 2 0,1-1 0,1 0 0,-1 1 0,2 0 0,0 0 0,0 0 0,1 0 0,0 0 0,1 0 0,1 0 0,0 0 0,0 0 0,5 16 0,-4-24 0,0-1 0,1 1 0,-1-1 0,1 0 0,-1 0 0,1 0 0,0 0 0,0-1 0,1 1 0,-1-1 0,0 0 0,1 0 0,-1 0 0,1 0 0,0-1 0,-1 1 0,1-1 0,0 0 0,0 0 0,6 0 0,13 4 0,0-2 0,25 0 0,-47-3 0,1 0 0,1 0 0,0 0 0,0 0 0,-1 0 0,1-1 0,0 1 0,-1-1 0,1 0 0,-1 0 0,1 0 0,-1 0 0,1 0 0,-1 0 0,0-1 0,1 1 0,-1-1 0,0 0 0,0 1 0,0-1 0,0 0 0,-1 0 0,1 0 0,0-1 0,-1 1 0,0 0 0,1-1 0,-1 1 0,0-1 0,0 1 0,0-1 0,-1 1 0,1-1 0,0 0 0,-1-2 0,3-13 0,-2 0 0,0 0 0,-1 0 0,-3-21 0,2 9 0,1 17 0,-1 0 0,0 0 0,0 0 0,-2 0 0,1 0 0,-8-20 0,8 30 0,0-1 0,0 1 0,0-1 0,0 1 0,0 0 0,-1 0 0,0 0 0,0 0 0,1 0 0,-2 1 0,1-1 0,0 1 0,0 0 0,-1 0 0,1 0 0,-1 0 0,0 1 0,0-1 0,1 1 0,-1 0 0,0 0 0,0 1 0,0-1 0,0 1 0,0 0 0,-5 0 0,7 0 0,-1 0 0,1 0 0,0 0 0,-1 1 0,1-1 0,0 1 0,-1 0 0,1-1 0,0 1 0,0 0 0,-1 0 0,1 0 0,0 1 0,0-1 0,0 0 0,0 1 0,1 0 0,-1-1 0,0 1 0,-2 3 0,1-1 0,0 1 0,1 0 0,0 0 0,-1 0 0,1 0 0,1 0 0,-1 0 0,1 1 0,-1 5 0,1-2 0,0 1 0,0-1 0,1 1 0,1-1 0,-1 0 0,2 1 0,-1-1 0,1 0 0,0 0 0,7 17 0,-5-21 0,0 0 0,0 0 0,0 0 0,0-1 0,1 1 0,0-1 0,0 0 0,0 0 0,0-1 0,1 1 0,9 3 0,-12-5 0,0-1 0,-1 1 0,1-1 0,0 0 0,0 0 0,0-1 0,0 1 0,0 0 0,0-1 0,0 0 0,0 0 0,0 0 0,0 0 0,0 0 0,0-1 0,0 1 0,0-1 0,0 0 0,0 1 0,0-2 0,-1 1 0,1 0 0,0 0 0,0-1 0,-1 0 0,4-2 0,-5 2 0,0 0 0,0 1 0,0-1 0,0 0 0,0 0 0,-1 0 0,1 1 0,-1-1 0,1 0 0,-1 0 0,0 0 0,0 0 0,0 0 0,0 0 0,0 0 0,0 0 0,0 0 0,-1 0 0,1 0 0,-1 0 0,1 0 0,-1 1 0,0-1 0,0 0 0,0 0 0,0 1 0,0-1 0,0 0 0,0 1 0,0-1 0,-1 1 0,1 0 0,-1-1 0,1 1 0,-1 0 0,1 0 0,-1 0 0,0 0 0,0 0 0,1 0 0,-1 1 0,0-1 0,0 0 0,0 1 0,0 0 0,0-1 0,0 1 0,0 0 0,0 0 0,-2 0 0,4 0 3,-1 0-1,1 0 1,0 0-1,-1 0 1,1 0-1,0 0 1,-1 0-1,1 0 1,-1 0-1,1 0 1,0 0 0,-1 0-1,1 0 1,0 0-1,-1 1 1,1-1-1,0 0 1,-1 0-1,1 0 1,0 1-1,-1-1 1,1 0-1,0 0 1,0 1-1,-1-1 1,1 0-1,0 1 1,0-1-1,-1 0 1,1 1-1,0-1 1,0 0-1,0 1 1,0-1 0,0 0-1,0 1 1,-1-1-1,1 0 1,0 1-1,0-1 1,0 1-1,0-1 1,0 0-1,0 1 1,0-1-1,1 0 1,-1 1-1,0 0 1,0-1-28,0 0 0,0 0 0,0 1 1,0-1-1,0 0 0,0 1 0,0-1 0,0 0 0,0 0 1,0 1-1,0-1 0,0 0 0,0 0 0,0 1 1,0-1-1,0 0 0,0 1 0,0-1 0,0 0 1,0 0-1,0 1 0,-1-1 0,1 0 0,0 0 0,0 0 1,0 1-1,0-1 0,-1 0 0,1 0 0,0 0 1,0 1-1,-1-1 0,1 0 0,0 0 0,0 0 1,0 0-1,-1 0 0,1 0 0,0 0 0,-1 1 0,1-1 1,0 0-1,0 0 0,-1 0 0,1 0 0,0 0 1,0 0-1,-1 0 0,1 0 0,0-1 0,-1 1 0,1 0 1,0 0-1,0 0 0,-1 0 0,1 0 0,0 0 1,0 0-1,-1-1 0,-9 0-6801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3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24575,'894'0'0,"-770"8"0,-100-4 0,0-1 0,1-1 0,-1-2 0,1 0 0,-1-2 0,0 0 0,45-12 0,-8-6 0,-38 11 0,0 1 0,1 1 0,0 1 0,1 1 0,-1 1 0,1 1 0,45 1 0,-23 7 0,0 2 0,-1 2 0,54 19 0,128 56 0,-224-82 0,33 11 0,1-1 0,1-2 0,0-1 0,0-2 0,1-2 0,-1-2 0,1-1 0,0-2 0,0-2 0,72-13 0,-88 9-195,-2-1 0,1 0 0,-1-2 0,0-1 0,-1-1 0,31-20 0,-35 18-6631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3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24575,'0'-4'0,"4"-1"0,4 1 0,9 0 0,5 1 0,5 2 0,7 0 0,3 0 0,0 1 0,1 0 0,-3 1 0,-7-1-8191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4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24575,'-5'6'0,"0"0"0,0 1 0,1 0 0,0 0 0,0 0 0,1 0 0,0 1 0,0-1 0,1 1 0,0 0 0,0 0 0,0 13 0,-1 13 0,4 59 0,0-44 0,3 4729 0,-6-2619 0,2-2149 0,0 1 0,1-1 0,0 0 0,0 1 0,1-1 0,1 0 0,0 0 0,7 19 0,-7-25 0,-1 0 0,1 0 0,-1 0 0,1-1 0,0 1 0,1-1 0,-1 0 0,1 0 0,-1 0 0,1 0 0,0 0 0,0-1 0,0 0 0,0 0 0,0 0 0,1 0 0,-1-1 0,1 1 0,-1-1 0,1 0 0,7 0 0,34 1 0,0-2 0,-1-2 0,1-1 0,69-16 0,36-3 0,-67 16-1365,-67 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4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4248 24575,'9'-1'0,"0"0"0,0-1 0,-1 0 0,1 0 0,0-1 0,-1 0 0,0-1 0,15-8 0,60-43 0,-32 11 0,-3-3 0,-1-1 0,61-83 0,-84 102 0,4-6 0,-1-2 0,-2 0 0,-1-2 0,-3 0 0,0-2 0,-3 0 0,-2-1 0,15-56 0,-23 65 0,28-107 0,19-164 0,-8 7 0,-10 75 0,56-202 0,3-21 0,-33 49 0,-46 321 0,3 0 0,4 1 0,38-82 0,-11 43 0,91-173 0,-121 255 0,2 1 0,1 1 0,1 1 0,1 1 0,2 1 0,56-40 0,-53 47 0,0 2 0,1 2 0,66-22 0,-46 18 0,-8 3 0,0 2 0,1 2 0,1 3 0,0 1 0,0 2 0,0 2 0,55 2 0,68 3-1365,-151-1-5461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16:29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24575,'1'0'0,"0"0"0,0 1 0,-1-1 0,1 0 0,0 1 0,0-1 0,-1 0 0,1 1 0,0-1 0,-1 1 0,1-1 0,-1 0 0,1 1 0,-1 0 0,1-1 0,-1 1 0,1-1 0,-1 1 0,1 0 0,-1-1 0,0 1 0,1 0 0,-1-1 0,0 1 0,1 0 0,-1 0 0,0 1 0,4 24 0,-3-21 0,7 122 0,-8 147 0,-3-103 0,15 23 0,1 11 0,-13-169 0,2 1 0,10 55 0,-4-21 0,-2 1 0,-8 120 0,0-63 0,2 2430 0,-1-2554 0,1 0 0,0-1 0,0 1 0,1 0 0,-1 0 0,1 0 0,0 0 0,1-1 0,-1 1 0,1 0 0,0-1 0,0 1 0,0-1 0,0 0 0,1 0 0,0 0 0,0 0 0,0 0 0,0-1 0,1 1 0,-1-1 0,1 0 0,0 0 0,0 0 0,0 0 0,0-1 0,1 0 0,-1 1 0,1-2 0,-1 1 0,1 0 0,0-1 0,-1 0 0,1 0 0,9 0 0,24 1-118,52-2-1,-60-1-1009,-8 1-5698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43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24575,'1'-1'0,"-1"0"0,0 0 0,1 1 0,-1-1 0,1 0 0,-1 1 0,1-1 0,0 1 0,-1-1 0,1 0 0,0 1 0,-1-1 0,1 1 0,0 0 0,-1-1 0,1 1 0,0 0 0,0-1 0,0 1 0,-1 0 0,1 0 0,0 0 0,0-1 0,0 1 0,0 0 0,0 0 0,-1 0 0,1 0 0,0 1 0,0-1 0,0 0 0,0 0 0,-1 0 0,1 1 0,0-1 0,1 1 0,34 9 0,2 5 0,-2 2 0,0 2 0,0 1 0,-2 2 0,-1 1 0,37 33 0,-66-52 0,0 0 0,0 0 0,0 1 0,-1-1 0,1 1 0,-1 0 0,0 0 0,-1 0 0,1 0 0,-1 0 0,0 1 0,0-1 0,-1 1 0,1-1 0,0 9 0,-2-5 0,0 1 0,0-1 0,-1 1 0,0-1 0,-1 1 0,0-1 0,0 1 0,-6 12 0,-6 7 0,0 0 0,-2 0 0,-1-2 0,-27 34 0,5-12 0,-78 74 0,116-121 0,0-1 0,0 0 0,0 1 0,0-1 0,-1 0 0,1 0 0,0 0 0,-1 0 0,1 0 0,-1 0 0,1-1 0,-1 1 0,1 0 0,-1-1 0,1 1 0,-1-1 0,0 1 0,1-1 0,-1 0 0,0 0 0,1 0 0,-3 0 0,3-1 0,-1 0 0,1-1 0,0 1 0,0-1 0,-1 1 0,1-1 0,0 0 0,0 1 0,0-1 0,1 0 0,-1 0 0,0 1 0,1-1 0,-1 0 0,1 0 0,-1 0 0,1 0 0,0 0 0,0 0 0,0-2 0,-6-94 0,8-132 0,1 89 0,-2-304-1365,-1 419-5461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24575,'-13'0'0,"3"-1"0,0 1 0,0 0 0,1 1 0,-1 0 0,0 1 0,-17 5 0,24-6 0,1 0 0,0 0 0,0 1 0,0-1 0,0 1 0,0-1 0,0 1 0,1 0 0,-1 0 0,0 0 0,1 0 0,-1 0 0,1 0 0,0 0 0,0 0 0,0 1 0,0-1 0,0 0 0,0 1 0,1-1 0,-1 1 0,1-1 0,0 0 0,0 1 0,0-1 0,0 1 0,0-1 0,0 1 0,0-1 0,1 1 0,-1-1 0,3 5 0,-2-3 0,0 0 0,1 0 0,0 0 0,0 0 0,0 0 0,1 0 0,-1 0 0,1 0 0,0-1 0,0 0 0,0 1 0,0-1 0,1 0 0,-1 0 0,1-1 0,0 1 0,0-1 0,0 0 0,0 0 0,0 0 0,0-1 0,0 1 0,1-1 0,-1 0 0,1 0 0,-1 0 0,1-1 0,-1 0 0,1 0 0,-1 0 0,1 0 0,-1-1 0,1 0 0,-1 1 0,0-2 0,1 1 0,-1 0 0,5-3 0,-8 3 0,1 1 0,-1-1 0,1 0 0,-1 0 0,0 1 0,1-1 0,-1 0 0,0 0 0,1-1 0,-1 1 0,0 0 0,0 0 0,0-1 0,0 1 0,0 0 0,-1-1 0,1 1 0,0-1 0,0 1 0,-1-1 0,1 1 0,-1-1 0,0 1 0,1-1 0,-1 0 0,0 1 0,0-1 0,0 0 0,0 1 0,-1-4 0,0 1 0,0 0 0,0 0 0,-1 0 0,1 0 0,-1 0 0,0 0 0,0 0 0,-1 1 0,1-1 0,-1 1 0,0 0 0,-3-4 0,3 4 0,0 1 0,0-1 0,1 1 0,-2 0 0,1 0 0,0 0 0,0 0 0,-1 0 0,1 1 0,-1 0 0,1 0 0,-1-1 0,-6 0 0,8 2 0,0 1 0,0-1 0,0 0 0,1 0 0,-1 1 0,0-1 0,0 1 0,1-1 0,-1 1 0,0 0 0,1-1 0,-1 1 0,0 0 0,1 0 0,-1 1 0,1-1 0,0 0 0,-1 0 0,1 1 0,0-1 0,0 0 0,0 1 0,0-1 0,0 1 0,0 0 0,0-1 0,0 1 0,1 0 0,-2 3 0,2-2 0,-1 0 0,0 0 0,1 0 0,0 0 0,0 0 0,0 1 0,0-1 0,0 0 0,1 0 0,-1 0 0,1 0 0,0 0 0,0 0 0,0 0 0,0 0 0,0 0 0,1 0 0,0 0 0,-1-1 0,1 1 0,0 0 0,0-1 0,3 3 0,-3-3 0,-1-1 0,0 0 0,1 0 0,-1 0 0,1 0 0,-1 0 0,1 0 0,0 0 0,-1 0 0,1 0 0,0-1 0,-1 1 0,1-1 0,0 1 0,0-1 0,0 0 0,0 0 0,-1 0 0,1 0 0,0 0 0,0 0 0,0 0 0,0 0 0,-1-1 0,1 1 0,0-1 0,0 0 0,-1 1 0,1-1 0,0 0 0,-1 0 0,1 0 0,-1 0 0,1 0 0,-1 0 0,1-1 0,-1 1 0,0 0 0,0-1 0,2-1 0,-2 2 3,0 0 0,0 0 0,0 0 0,-1-1 0,1 1-1,0 0 1,0 0 0,-1-1 0,1 1 0,-1 0 0,1-1-1,-1 1 1,1-1 0,-1 1 0,0 0 0,0-1 0,0 1 0,0-1-1,0 1 1,0-1 0,0 1 0,0 0 0,0-1 0,-1 1 0,1-1-1,-1 1 1,1 0 0,-1-1 0,1 1 0,-1 0 0,0 0-1,0-1 1,0 1 0,0 0 0,1 0 0,-1 0 0,-1 0 0,1 0-1,0 0 1,0 0 0,-3-1 0,2 1-60,0 0 0,0 0 0,0 0 0,0 0-1,0 0 1,-1 1 0,1-1 0,0 1 0,-1-1 0,1 1 0,0 0 0,-1 0-1,1 0 1,0 0 0,-1 1 0,1-1 0,0 0 0,-1 1 0,1 0 0,0-1 0,0 1-1,0 0 1,0 0 0,0 1 0,-4 1 0,-7 11-6769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24575,'-7'0'0,"-3"4"0,-6 11 0,-5 4 0,-2 2 0,3 1 0,5 1 0,4 0 0,5-5-8191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24575,'4'0'0,"5"0"0,4 0 0,3 4 0,4 4 0,-3 6 0,-4 2 0,-3 4 0,-1 1 0,2 1 0,-1 0 0,2-3 0,-1-2 0,0-4 0,0-3-8191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24575,'-3'0'0,"-2"7"0,0 7 0,2 7 0,0 4 0,1 5 0,2 2 0,-1-3 0,1-1 0,-3 2 0,-2 2 0,0 0 0,2-2 0,0-2 0,2-6-8191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24575,'4'0'0,"8"0"0,13 0 0,7 0 0,4 0 0,0 0 0,-3 0 0,-3 0 0,-3 0 0,-3 0 0,3 0 0,-1 0 0,3 0 0,1 0 0,1 0 0,0 0 0,2-4 0,-5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0 24575,'-2'7'0,"0"-1"0,0 1 0,-1-1 0,0 0 0,0 0 0,-1 0 0,0-1 0,-8 10 0,7-7 0,-73 106-682,-79 160-1,144-249-6143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6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24575,'0'-4'0,"8"-1"0,5 0 0,5 1 0,2 5 0,2 6 0,5 2 0,0 2 0,-3 4 0,-3-1 0,-1-3 0,0-3 0,-4-3-8191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24575,'0'3'0,"-4"6"0,-1 4 0,1 3 0,0 11 0,2 7 0,0 9 0,1 1 0,1 4 0,0-3 0,0-1 0,0-2 0,0 0 0,0-4 0,-3-4 0,-2-5 0,1-7-8191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24575,'23'-1'0,"-8"0"0,-1 1 0,1 0 0,-1 1 0,1 1 0,17 4 0,-29-5 0,-1-1 0,0 1 0,1 0 0,-1 0 0,0 0 0,1 0 0,-1 1 0,0-1 0,0 0 0,0 1 0,0 0 0,0-1 0,-1 1 0,1 0 0,0 0 0,-1 0 0,1 0 0,-1 0 0,0 1 0,0-1 0,0 0 0,0 1 0,0-1 0,0 0 0,-1 1 0,1-1 0,-1 1 0,1-1 0,-1 1 0,0-1 0,0 1 0,0-1 0,-1 1 0,1-1 0,0 1 0,-2 4 0,0-1 0,0-1 0,0 1 0,-1 0 0,0-1 0,0 1 0,0-1 0,0 0 0,-5 5 0,-13 23 0,20-33 0,1 1 0,0-1 0,0 1 0,-1-1 0,1 1 0,0-1 0,0 1 0,0-1 0,0 1 0,0-1 0,-1 1 0,1-1 0,0 1 0,0 0 0,1-1 0,-1 1 0,0-1 0,0 1 0,0-1 0,0 1 0,0-1 0,0 1 0,1-1 0,-1 1 0,0-1 0,1 1 0,-1-1 0,0 1 0,1-1 0,-1 0 0,1 1 0,20 7 0,30-6 0,-45-2 0,25-1-1365,-3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19:2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24575,'4'0'0,"6"0"0,5 0 0,8 4 0,8 1 0,4 1 0,-1-2 0,3-1 0,-2-2 0,-1 0 0,-4 0 0,-2-1 0,-2 0 0,-1-1 0,-5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24575,'131'10'0,"-24"0"0,-98-9 0,34 4 0,-41-4 0,-1-1 0,0 1 0,0-1 0,0 1 0,1 0 0,-1 0 0,0-1 0,0 1 0,0 0 0,0 0 0,0 0 0,-1 0 0,1 0 0,0 0 0,0 1 0,-1-1 0,1 0 0,-1 0 0,1 0 0,-1 1 0,1-1 0,-1 0 0,0 0 0,1 1 0,-1-1 0,0 0 0,0 1 0,0-1 0,0 0 0,-1 3 0,-1 9 0,0-1 0,-1 0 0,-1 0 0,0 0 0,-1 0 0,0 0 0,-8 11 0,-54 82 0,38-62 0,-63 112-1365,82-135-5461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3:59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24575,'4'-3'0,"4"-2"0,5 0 0,0 5 0,1 3 0,3-1 0,1 1 0,-2 3 0,0 1 0,4 2 0,-1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0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24575,'4'-4'0,"5"-1"0,4 1 0,4 0 0,2 2 0,2-4 0,1-3 0,0-1 0,-3 2-8191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24575,'0'562'0,"0"-554"-151,0 1-1,-1-1 0,0 1 0,-1-1 1,0 1-1,0-1 0,0 0 1,-5 8-1,-1 1-6674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24575,'0'3'0,"0"6"0,0 4 0,0 7 0,0 8 0,0 3 0,0 3 0,0 3 0,0-1 0,0-7-8191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24575,'57'-2'0,"-36"1"0,0 0 0,0 1 0,0 1 0,37 7 0,-55-7 0,1 0 0,-1 1 0,1 0 0,-1 0 0,1 0 0,-1 0 0,0 1 0,0-1 0,0 1 0,0-1 0,-1 1 0,1 0 0,-1 0 0,0 1 0,1-1 0,-1 0 0,-1 1 0,1-1 0,0 1 0,-1 0 0,0-1 0,0 1 0,0 0 0,0 0 0,0 6 0,1 13 0,-1-1 0,-1 1 0,-3 30 0,1-13 0,1-28 0,2-2 0,-1 0 0,-1 0 0,0 0 0,0 0 0,-1 0 0,-5 16 0,5-23 0,1 0 0,-1 0 0,0-1 0,0 1 0,0 0 0,0-1 0,0 1 0,-1-1 0,1 0 0,-1 0 0,1 0 0,-1 0 0,0-1 0,0 1 0,0-1 0,0 1 0,0-1 0,0 0 0,0 0 0,0 0 0,-1-1 0,1 1 0,0-1 0,-6 0 0,1 0-2,0 0-1,0-1 1,0 0-1,0 0 1,0-1-1,-13-4 1,-5-1-1346,10 3-5478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5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2418 0 24575,'-252'292'0,"82"-90"0,53-79 0,-5-5 0,-268 198 0,271-226 0,4 4 0,4 6 0,4 4 0,-93 119 0,70-77 0,-8 9 0,-285 349-1365,400-475-5461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24575,'5'1'0,"1"1"0,0 1 0,-1-1 0,1 1 0,-1 0 0,0 0 0,0 0 0,0 1 0,-1 0 0,9 7 0,-1 0 0,198 130 0,-108-76 0,-62-38 0,14 8 0,56 47 0,217 159 0,-149-117 0,-98-59 0,139 144 0,-59-50 0,-104-112 0,63 41 0,-65-49 0,77 68 0,103 95 0,-220-187 0,0 1 0,20 33 0,18 21 0,10 8-455,-4 2 0,72 132 0,-120-195-6371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24575,'0'8'0,"0"5"0,0 8 0,0 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19:2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24575,'0'1556'0,"-4"-1467"0,-29 163 0,8-91 0,16-54 0,5 115 0,5-121 0,-19 158 0,3-167 0,-23 222 0,30-128 0,-10 438 0,19 3840 0,1-4442 0,0 1 0,2 0 0,1-1 0,1 0 0,11 31 0,-8-28 0,-1 0 0,-1 1 0,5 40 0,-5 52 0,13 104 0,42 132 0,-47-209 0,7 40 0,-11-132 0,0-5 0,-2 1 0,-2 0 0,1 61 0,-8-100 0,2 0 0,-1 1 0,2-1 0,-1 0 0,1 0 0,7 16 0,11 40 0,-15-12 0,-6-43 0,1 1 0,0 0 0,1-1 0,0 1 0,1-1 0,0 0 0,1 1 0,0-1 0,11 19 0,-4-13 0,-1-1 0,1-1 0,0 0 0,0-1 0,18 16 0,-24-25 0,0-1 0,0-1 0,0 1 0,1-1 0,0 0 0,-1 0 0,1-1 0,0 1 0,1-1 0,-1-1 0,0 1 0,1-1 0,-1 0 0,0-1 0,1 1 0,7-2 0,16-2 0,53-11 0,-35 4 0,-5 2 0,-12 2 0,1 0 0,49 0 0,-55 6-1365,-3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24575,'0'4'0,"0"4"0,0 5 0,0 4 0,0 2 0,0 2 0,0 1 0,0-3-8191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0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24575,'0'3'0,"0"6"0,0 4 0,0 4 0,0 2 0,0-1-8191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1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24575,'0'3'0,"0"6"0,0 4 0,0 4 0,0 6 0,0-1-8191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24575,'0'7'0,"0"6"0,0 5 0,0 2 0,0 2 0,0 4 0,0-2-8191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1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24575,'0'3'0,"0"10"0,0 1-8191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24575,'4'0'0,"1"3"0,-1 6 0,0 4 0,-1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24575,'0'3'0,"0"6"0,0 4 0,0 3 0,0 7 0,0 3 0,0-3-8191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7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24575,'0'3'0,"0"9"0,0 6 0,0 7 0,0 3 0,0-3-8191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7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24575,'0'4'0,"0"4"0,0 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24575,'0'4'0,"0"4"0,0 5 0,0 4 0,0 6 0,0 7 0,0 1 0,0 7 0,0 0 0,0 1 0,0-6-8191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19:3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24575,'442'0'0,"-422"-2"0,1 0 0,0-1 0,-1-1 0,30-10 0,-29 7 0,0 2 0,0 0 0,1 1 0,24-1 0,548 5 0,-250 2 0,-206 10 0,-10 1 0,-109-12 0,1 2 0,0 0 0,-1 2 0,31 10 0,21 5 0,-37-12 0,0-1 0,0-2 0,55 0 0,200-3 0,206-5 0,-351-9 0,51 0 0,1201 12 0,-1369-1 0,51-10 0,22-1 0,962 10 0,-517 5 0,-475-4 0,10 0 0,-1 2 0,0 4 0,93 19 0,-113-15-156,1-2 0,0-2-1,88-6 1,-107 1-584,-19-1-6086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8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24575,'0'4'0,"0"4"0,0 5 0,0 8 0,0 3 0,0-2-8191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3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24575,'0'3'0,"0"6"0,0 4 0,0 7 0,0 5 0,0 0 0,0 1 0,0-1 0,0 2 0,0 1 0,0-1 0,0 2 0,0-4-8191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11 24575,'-21'-6'0,"20"5"0,0 1 0,0-1 0,0 1 0,0-1 0,0 1 0,0 0 0,-1-1 0,1 1 0,0 0 0,0 0 0,0-1 0,0 1 0,0 0 0,0 0 0,-1 0 0,1 1 0,0-1 0,0 0 0,0 0 0,0 1 0,0-1 0,0 0 0,0 1 0,0-1 0,0 1 0,0 0 0,0-1 0,0 1 0,0 0 0,0-1 0,0 1 0,0 0 0,1 0 0,-1 0 0,-1 1 0,-1 3 0,-1 1 0,1-1 0,0 1 0,0-1 0,0 1 0,1 0 0,0 0 0,0 0 0,1 1 0,0-1 0,0 0 0,0 7 0,1 85 0,1-66 0,0-23 0,0 0 0,0 0 0,1 0 0,0 0 0,0 0 0,1 0 0,1-1 0,-1 1 0,6 8 0,-8-15 0,0 0 0,0 0 0,1 0 0,-1 0 0,0 0 0,1-1 0,-1 1 0,1 0 0,0-1 0,0 1 0,-1-1 0,1 0 0,0 1 0,0-1 0,0 0 0,0 0 0,0 0 0,1-1 0,-1 1 0,0 0 0,0-1 0,1 1 0,-1-1 0,0 0 0,0 0 0,1 0 0,-1 0 0,0 0 0,1-1 0,-1 1 0,0 0 0,0-1 0,0 0 0,1 0 0,-1 1 0,0-1 0,0-1 0,0 1 0,0 0 0,0 0 0,1-2 0,5-3 0,0-1 0,0 0 0,-1 0 0,0-1 0,0 0 0,-1 0 0,0 0 0,0-1 0,-1 0 0,0 0 0,-1 0 0,0-1 0,3-10 0,-6 15 0,1 1 0,-1-1 0,0 0 0,-1 1 0,1-1 0,-1 0 0,0 1 0,0-1 0,0 0 0,-1 1 0,0-1 0,0 1 0,0-1 0,0 0 0,-1 1 0,1 0 0,-1-1 0,0 1 0,-1 0 0,1 0 0,-1 0 0,0 1 0,0-1 0,0 0 0,0 1 0,0 0 0,-1 0 0,0 0 0,1 0 0,-8-3 0,8 3 0,-1 1 0,1 0 0,-1 1 0,0-1 0,0 0 0,0 1 0,0 0 0,0 0 0,0 0 0,0 1 0,0-1 0,0 1 0,0 0 0,-1 0 0,1 0 0,0 1 0,0 0 0,0-1 0,0 1 0,0 1 0,0-1 0,0 1 0,1-1 0,-1 1 0,0 0 0,1 0 0,-1 1 0,1-1 0,0 1 0,0 0 0,0-1 0,0 1 0,0 1 0,1-1 0,-1 0 0,1 1 0,0-1 0,0 1 0,0 0 0,0-1 0,1 1 0,0 0 0,0 0 0,0 0 0,0 0 0,0 0 0,0 8 0,0 5 0,0 0 0,1 0 0,1 0 0,1 0 0,0 0 0,8 28 0,-9-40 0,0-1 0,1 1 0,-1 0 0,1-1 0,0 1 0,1-1 0,-1 0 0,1 0 0,0 0 0,0 0 0,0 0 0,0-1 0,1 1 0,-1-1 0,1 0 0,0 0 0,0 0 0,0 0 0,1-1 0,-1 0 0,1 0 0,-1 0 0,1 0 0,0-1 0,-1 0 0,1 0 0,5 1 0,-7-2 0,-1 0 0,0 1 0,0-1 0,0 0 0,0-1 0,1 1 0,-1 0 0,0-1 0,0 1 0,0-1 0,0 0 0,0 1 0,0-1 0,0 0 0,0 0 0,0 0 0,0-1 0,0 1 0,-1 0 0,1-1 0,-1 1 0,1-1 0,-1 0 0,1 1 0,-1-1 0,0 0 0,0 0 0,0 0 0,0 0 0,0 0 0,0 0 0,0 0 0,-1 0 0,1 0 0,-1 0 0,1 0 0,-1-1 0,0 1 0,0 0 0,0 0 0,0 0 0,-1-1 0,0-2 0,1-2 0,-1 0 0,0 0 0,-1 0 0,0 0 0,0 0 0,-1 0 0,1 0 0,-2 1 0,1-1 0,-1 1 0,1 0 0,-7-8 0,4 9 0,0 1 0,0-1 0,-1 1 0,1 0 0,-1 1 0,0 0 0,0 0 0,-9-3 0,13 5 0,-1 0 0,1 1 0,-1-1 0,0 0 0,1 1 0,-1 0 0,0 0 0,-6 1 0,9-1 0,-1 1 0,1-1 0,0 0 0,-1 1 0,1-1 0,0 1 0,0 0 0,-1-1 0,1 1 0,0 0 0,0 0 0,0 0 0,0 0 0,0 0 0,0 0 0,0 0 0,0 0 0,0 0 0,1 0 0,-1 1 0,0-1 0,0 2 0,0-1 0,1 0 0,0 0 0,0 1 0,-1-1 0,1 0 0,0 0 0,1 0 0,-1 0 0,0 0 0,1 0 0,-1 0 0,1 0 0,-1 0 0,1 0 0,0 0 0,0 0 0,0 0 0,0-1 0,0 1 0,1 0 0,-1-1 0,0 1 0,1 0 0,-1-1 0,1 0 0,-1 1 0,1-1 0,0 0 0,0 0 0,0 0 0,-1 0 0,1 0 0,0 0 0,0-1 0,0 1 0,0-1 0,4 1 0,-3 0 0,0 0 0,-1 0 0,1 0 0,0-1 0,0 0 0,0 1 0,-1-1 0,1 0 0,0 0 0,0 0 0,0-1 0,0 1 0,-1-1 0,1 1 0,0-1 0,0 0 0,-1 0 0,1 0 0,-1-1 0,1 1 0,-1-1 0,1 1 0,-1-1 0,0 0 0,0 0 0,0 0 0,0 0 0,3-4 0,-1-3 0,-1-1 0,0 1 0,-1-1 0,0 0 0,0 0 0,-1 0 0,0-17 0,-1 21 0,0 0 0,0 0 0,-1 0 0,0 0 0,0 0 0,0 0 0,0 0 0,-1 0 0,0 1 0,0-1 0,-1 0 0,0 1 0,-6-10 0,8 14 0,1 1 0,0-1 0,-1 0 0,0 1 0,1-1 0,-1 0 0,1 1 0,-1-1 0,0 1 0,1-1 0,-1 1 0,0-1 0,0 1 0,1 0 0,-1-1 0,0 1 0,0 0 0,1 0 0,-1-1 0,0 1 0,0 0 0,0 0 0,0 0 0,0 0 0,1 0 0,-1 0 0,0 0 0,0 0 0,0 1 0,0-1 0,1 0 0,-2 1 0,0 0 0,1 1 0,0-1 0,0 1 0,-1-1 0,1 1 0,0 0 0,0-1 0,0 1 0,1 0 0,-1 0 0,0 0 0,1-1 0,-1 4 0,-7 60 0,7-61 0,1 15 0,0 0 0,3 31 0,-2-45 0,-1-1 0,1 0 0,0 1 0,1-1 0,-1 0 0,0 0 0,1 0 0,0 0 0,0 0 0,0-1 0,1 1 0,-1-1 0,1 1 0,0-1 0,0 0 0,0 0 0,6 4 0,-8-6 0,-1 0 0,1-1 0,0 0 0,-1 1 0,1-1 0,0 1 0,0-1 0,-1 0 0,1 1 0,0-1 0,0 0 0,0 0 0,-1 0 0,1 1 0,0-1 0,0 0 0,0 0 0,0 0 0,-1 0 0,1-1 0,0 1 0,0 0 0,0 0 0,0 0 0,-1-1 0,1 1 0,0 0 0,0-1 0,1 0 0,-1 0 0,0-1 0,-1 1 0,1 0 0,0-1 0,0 1 0,-1-1 0,1 1 0,-1-1 0,1 1 0,-1-1 0,1 1 0,-1-1 0,0 1 0,0-4 0,0 2 0,0-1 0,0 1 0,0-1 0,0 1 0,-1-1 0,1 1 0,-1-1 0,0 1 0,0 0 0,-1 0 0,1-1 0,-1 1 0,1 0 0,-1 0 0,0 0 0,-3-2 0,4 3 0,-1 0 0,-1 1 0,1-1 0,0 1 0,0 0 0,-1 0 0,1-1 0,0 2 0,-1-1 0,1 0 0,-1 0 0,1 1 0,-1-1 0,0 1 0,1 0 0,-1 0 0,1 0 0,-1 0 0,0 1 0,1-1 0,-1 0 0,1 1 0,-1 0 0,1 0 0,-1 0 0,1 0 0,0 0 0,-1 0 0,1 0 0,0 1 0,0-1 0,-2 3 0,1-2 0,1 1 0,0-1 0,0 1 0,0 0 0,0-1 0,1 1 0,-1 0 0,1 0 0,0 0 0,0 0 0,0 0 0,0 0 0,0 1 0,0-1 0,1 0 0,0 0 0,0 1 0,0-1 0,0 0 0,0 0 0,0 1 0,1-1 0,0 0 0,-1 0 0,3 5 0,-2-6-91,0 0 0,0-1 0,0 1 0,0 0 0,0 0 0,1-1 0,-1 1 0,0-1 0,1 0 0,-1 1 0,1-1 0,-1 0 0,1 0 0,3 2 0,9 3-6735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4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0 451 24575,'2'-3'0,"0"0"0,1 0 0,-1 0 0,0 0 0,1 1 0,0-1 0,0 1 0,0 0 0,0 0 0,0 0 0,0 0 0,4-1 0,6-5 0,48-37 0,-10 6 0,2 3 0,1 2 0,73-34 0,-58 37 0,1 2 0,1 4 0,145-30 0,-113 35 0,-66 11 0,1 2 0,0 2 0,47-1 0,26 7-1365,-90-1-5461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5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24575,'7'-1'0,"0"0"0,1 0 0,-1-1 0,0 0 0,11-5 0,14-4 0,6 2 0,-9 0 0,1 2 0,0 2 0,0 0 0,58 0 0,-86 5 0,1 0 0,-1 1 0,0-1 0,0 0 0,0 1 0,1 0 0,-1-1 0,0 1 0,0 0 0,0 0 0,0 0 0,0 0 0,0 1 0,0-1 0,-1 0 0,1 1 0,0-1 0,-1 1 0,1 0 0,-1-1 0,2 3 0,-1 0 0,0 0 0,-1 0 0,1 0 0,-1 0 0,0 0 0,0 0 0,-1 0 0,1 0 0,-1 1 0,0 6 0,-1 4 0,-1 1 0,-1-1 0,0 0 0,-1 0 0,-6 17 0,-14 23-682,-53 90-1,65-124-6143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24575,'4'0'0,"4"0"0,6 0 0,2 0 0,4 0 0,1 0 0,1 4 0,0 4 0,8 9 0,5 8 0,5 0 0,2 7 0,1-2 0,-6-3 0,-10-6-8191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6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24575,'4'0'0,"4"0"0,12 0 0,7 0 0,5 0 0,1 0 0,3-3 0,2-2 0,5-4 0,-4-3 0,-2-3 0,0 0 0,-2 3 0,-4 4 0,-7 3-8191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24575,'0'4'0,"0"4"0,0 9 0,0 5 0,-3-2 0,-2 0 0,-3-4 0,-1 0 0,2 3 0,1 7 0,3 2 0,1 0 0,1 2 0,1 0 0,0-1 0,0-3 0,1-5-8191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7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24575,'-9'5'0,"0"1"0,1 0 0,-1 0 0,2 1 0,-1 0 0,1 0 0,0 0 0,0 1 0,1 1 0,0-1 0,1 1 0,-1 0 0,-6 17 0,7-13 0,0-1 0,1 1 0,0 0 0,1 1 0,1-1 0,0 0 0,1 1 0,0-1 0,1 1 0,2 14 0,-2-26 0,0 0 0,1 0 0,-1 0 0,1 0 0,0 0 0,-1 0 0,1-1 0,0 1 0,0 0 0,1 0 0,-1-1 0,0 1 0,0 0 0,1-1 0,-1 1 0,1-1 0,-1 0 0,1 1 0,0-1 0,-1 0 0,5 2 0,-1-1 0,0-1 0,0 1 0,0-1 0,0 0 0,0 0 0,0 0 0,0-1 0,10 0 0,-3-1 0,0 0 0,0-1 0,0-1 0,0 1 0,-1-2 0,1 0 0,13-6 0,-16 5 0,0-1 0,0 1 0,0-2 0,-1 1 0,0-1 0,-1 0 0,1-1 0,-2 0 0,1 0 0,-1-1 0,8-13 0,-10 15 0,-1 1 0,-1-1 0,1 0 0,-1 0 0,0 0 0,-1 0 0,0-1 0,0 1 0,0 0 0,-1-1 0,0 1 0,-1 0 0,0 0 0,0-1 0,0 1 0,-1 0 0,-4-11 0,5 15-76,0 1 1,0-1-1,-1 0 0,1 1 0,-1 0 0,0-1 0,1 1 0,-1 0 1,0 0-1,0 0 0,-1 0 0,1 0 0,0 1 0,-1-1 1,1 1-1,-1-1 0,-4-1 0,-10-2-6750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8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24575,'0'-1'0,"0"0"0,1 0 0,-1 0 0,1 0 0,-1 0 0,1 1 0,0-1 0,-1 0 0,1 0 0,0 1 0,0-1 0,-1 0 0,1 1 0,0-1 0,0 1 0,0-1 0,0 1 0,0-1 0,0 1 0,0 0 0,1-1 0,30-8 0,-19 5 0,3-1 0,-2-1 0,1 1 0,1 0 0,-1 2 0,0-1 0,19 0 0,-31 4 0,0 0 0,0 0 0,0 0 0,-1 0 0,1 0 0,0 1 0,0-1 0,-1 1 0,1 0 0,0 0 0,-1 0 0,1 0 0,0 1 0,-1-1 0,0 1 0,1-1 0,-1 1 0,0 0 0,0 0 0,0 0 0,0 0 0,0 0 0,0 0 0,-1 0 0,1 1 0,-1-1 0,1 1 0,-1-1 0,0 1 0,0 0 0,0-1 0,0 1 0,-1 0 0,1 0 0,-1 3 0,4 29 13,-3 0-1,0 0 0,-6 35 1,1 10-1428,4-59-5411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2:1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24575,'8'0'0,"1"1"0,0 0 0,-1 1 0,1 0 0,-1 0 0,1 0 0,-1 1 0,12 7 0,61 40 0,-66-39 0,1-1 0,-1 0 0,2-1 0,-1-1 0,36 12 0,-15-13 0,0-3 0,1-1 0,0-2 0,57-4 0,-1-1 0,-16 3 0,1-3 0,106-20 0,-143 17 0,1 2 0,0 3 0,78 4 0,129 28 0,36 2 0,295-32 0,-526-5 0,0-2 0,87-24 0,-98 20 0,18-1 0,1 2 0,94-3 0,132 15 0,-113 1 0,-40-5 0,150 4 0,-70 19 0,75 1 0,812-23 0,-1069-1 0,-1-1 0,56-13 0,-52 8 0,68-6 0,-79 13-1365,-1 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9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24575,'0'7'0,"0"13"0,0 8 0,0 9 0,0 9 0,0 4 0,0 5 0,0 4 0,0-2 0,0 2 0,0-7 0,0-8 0,0-11-8191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4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24575,'0'-4'0,"0"-4"0,4-2 0,4 2 0,5 2 0,7-2 0,8 0 0,-1-1 0,2 0 0,4 2 0,-5-2 0,-6 1-8191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24575,'-3'62'0,"1"-41"0,1 0 0,1 0 0,1 0 0,1 0 0,5 26 0,-6-44 0,1 0 0,-1 0 0,1 0 0,0 0 0,-1-1 0,1 1 0,1-1 0,-1 1 0,0-1 0,1 0 0,-1 0 0,1 0 0,-1 0 0,1 0 0,0 0 0,0-1 0,0 1 0,0-1 0,0 0 0,0 0 0,0 0 0,0-1 0,1 1 0,-1-1 0,5 1 0,13 0 0,0 0 0,41-5 0,-30 2 0,15 1-1365,-28 0-5461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1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24575,'0'-1'0,"1"0"0,-1 0 0,1 0 0,-1 0 0,1 0 0,0 0 0,-1 0 0,1 0 0,0 0 0,0 0 0,0 1 0,-1-1 0,1 0 0,0 0 0,0 1 0,0-1 0,0 1 0,0-1 0,1 1 0,-1 0 0,0-1 0,0 1 0,0 0 0,0-1 0,0 1 0,0 0 0,2 0 0,39-3 0,-36 2 0,0 1 0,7-1 0,-1 0 0,1 0 0,-1 1 0,1 1 0,-1 0 0,1 1 0,-1 0 0,0 1 0,23 8 0,-33-10 0,0 0 0,-1 0 0,1 1 0,-1-1 0,1 0 0,-1 1 0,1-1 0,-1 1 0,0-1 0,0 1 0,0 0 0,0 0 0,0-1 0,0 1 0,0 0 0,0 0 0,-1 0 0,1 0 0,-1 0 0,0 0 0,1 0 0,-1 0 0,0 0 0,0 0 0,0 0 0,0 0 0,-1 0 0,1 0 0,-1 0 0,1 0 0,-1-1 0,1 1 0,-1 0 0,0 0 0,0 0 0,-2 2 0,-4 10 0,-1-1 0,-1 0 0,-18 20 0,17-20 0,-37 60-19,31-45-1327,2-6-5480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24575,'7'0'0,"6"0"0,9 0 0,3 0 0,-2 4 0,-1 0 0,-2 8 0,1 2 0,-4 1 0,2 3 0,2 1 0,1-2 0,0-1 0,-3-2-8191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24575,'3'-7'0,"13"-3"0,7 1 0,6-2 0,3 1 0,-1-2 0,-2 2 0,-6 3-8191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2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24575,'0'635'-1365,"0"-611"-5461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24575,'-7'0'0,"-3"4"0,1 8 0,2 13 0,1 9 0,3 11 0,1 8 0,2-2 0,0-2 0,0-5 0,0-7 0,1-10-8191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14:54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24575,'169'0'0,"-166"1"0,1-1 0,-1 1 0,0 0 0,0 0 0,0 0 0,0 0 0,0 0 0,0 1 0,0 0 0,0-1 0,-1 1 0,1 0 0,-1 0 0,1 0 0,-1 1 0,0-1 0,0 1 0,0-1 0,0 1 0,0 0 0,0-1 0,-1 1 0,1 0 0,-1 0 0,0 0 0,0 1 0,0-1 0,0 0 0,-1 0 0,1 4 0,1 13 0,0 1 0,-1-1 0,-3 37 0,0-28 0,2 9 0,1-21 0,-1 0 0,-1 0 0,0 0 0,-1 0 0,-1-1 0,0 1 0,-1-1 0,-7 17 0,9-31 0,0 1 0,0-1 0,0 1 0,0-1 0,-1 0 0,1 0 0,0 0 0,-1 0 0,0 0 0,1-1 0,-1 1 0,0-1 0,0 0 0,0 1 0,0-1 0,0-1 0,0 1 0,0 0 0,0-1 0,-6 1 0,-10 0 0,0-1 0,-25-3 0,18 1 0,-58 0-1365,62 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20:3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24575,'30'1'0,"0"1"0,0 2 0,0 1 0,-1 2 0,0 0 0,51 22 0,-28-13 0,0-2 0,1-3 0,101 9 0,19 3 0,112 13 0,7 2 0,33 10 0,-203-33 0,36 11 0,111 10 0,445-30 0,-379-9 0,-107 1 0,243 5 0,-441 1 0,0 1 0,-1 2 0,1 1 0,-1 1 0,-1 1 0,41 21 0,-30-13 0,0-2 0,56 15 0,-36-20 0,1-1 0,0-4 0,0-2 0,0-3 0,1-2 0,-1-3 0,90-17 0,-86 12 0,90-2 0,-98 9 0,1-2 0,74-15 0,-42-3 0,-20 4 0,0 4 0,118-11 0,339 23 0,-264 4 0,-213-5 0,0-2 0,72-16 0,14-2 0,377-12 0,-461 32 45,0-2-1,80-20 1,-69 12-795,67-5 1,-109 17-6077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0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24575,'-27'15'0,"11"-4"0,-10 0 0,18-8 0,0 0 0,0 1 0,0 0 0,1 1 0,-11 6 0,16-8 0,-1-1 0,1 1 0,-1 0 0,1 0 0,0 0 0,0 0 0,1 0 0,-1 0 0,1 0 0,-1 1 0,1-1 0,0 1 0,0-1 0,0 1 0,1-1 0,-1 1 0,1 3 0,-3 81 0,10 103 0,-7-189 0,0 0 0,0 0 0,1 0 0,-1 1 0,1-1 0,-1 0 0,1 0 0,-1 0 0,1 0 0,0 0 0,0 0 0,0 0 0,0-1 0,1 1 0,-1 0 0,3 3 0,-3-5 0,0 1 0,0 0 0,1-1 0,-1 1 0,0-1 0,0 0 0,0 1 0,1-1 0,-1 0 0,0 1 0,1-1 0,-1 0 0,0 0 0,1 0 0,-1 0 0,0-1 0,0 1 0,1 0 0,-1 0 0,2-1 0,2-2 0,0 1 0,-1 0 0,1-1 0,-1 0 0,0 0 0,1 0 0,-1 0 0,-1-1 0,1 0 0,0 1 0,5-10 0,6-12 0,0-1 0,-2 0 0,-1-1 0,-2 0 0,13-47 0,-22 69 0,-1 1 0,1-1 0,-1 1 0,0-1 0,0 1 0,-1-1 0,1 1 0,-1-1 0,0 1 0,0-1 0,-1 1 0,1 0 0,-1 0 0,0-1 0,0 1 0,0 0 0,-1 1 0,1-1 0,-1 0 0,0 1 0,0-1 0,0 1 0,-1 0 0,1 0 0,-1 1 0,1-1 0,-8-3 0,1 0 0,0 0 0,-1 1 0,0 1 0,0 0 0,-1 0 0,1 1 0,-1 0 0,0 1 0,-20-1 0,30 3 0,0 0 0,0 1 0,0-1 0,0 0 0,0 1 0,0 0 0,0-1 0,0 1 0,1 0 0,-1 0 0,0 0 0,0 0 0,1 0 0,-1 0 0,1 0 0,-1 1 0,1-1 0,-1 1 0,1-1 0,0 1 0,0-1 0,-1 1 0,1 0 0,0 0 0,1-1 0,-1 1 0,0 0 0,0 0 0,1 0 0,-1 0 0,1 0 0,0 0 0,-1 2 0,0 10 0,-1 1 0,2-1 0,1 24 0,0-22 0,-1-13 0,0 12 0,0 1 0,2-1 0,-1 1 0,9 27 0,-8-38 0,0 0 0,0 0 0,1 0 0,0 0 0,0 0 0,0-1 0,0 0 0,1 1 0,0-1 0,0-1 0,0 1 0,0 0 0,0-1 0,1 0 0,0 0 0,-1 0 0,8 2 0,-5-2 0,0 0 0,1 0 0,0-1 0,-1 0 0,1 0 0,0-1 0,0 0 0,0-1 0,0 1 0,0-1 0,0-1 0,8-1 0,-11 1 0,-1 0 0,1 0 0,-1 0 0,0-1 0,1 1 0,-1-1 0,0 0 0,0 0 0,0-1 0,0 1 0,-1-1 0,1 0 0,-1 0 0,0 0 0,1-1 0,-1 1 0,-1-1 0,1 1 0,0-1 0,-1 0 0,0 0 0,2-5 0,3-11 0,0-1 0,-2 0 0,6-36 0,-10 48 0,0 0 0,-1 0 0,1 0 0,-2 0 0,1 0 0,-1 0 0,-1 1 0,0-1 0,0 0 0,0 0 0,-6-12 0,4 17 0,1 0 0,0 0 0,-1 1 0,0-1 0,0 1 0,0 0 0,-1 0 0,1 0 0,0 0 0,-1 1 0,0 0 0,0 0 0,0 0 0,0 1 0,0-1 0,0 1 0,0 0 0,0 1 0,0-1 0,0 1 0,-1 0 0,1 0 0,0 1 0,-5 1 0,5-2 0,0 0 0,0 1 0,0 0 0,1 0 0,-1 0 0,0 0 0,1 1 0,-1 0 0,1 0 0,0 0 0,-1 0 0,1 1 0,0-1 0,0 1 0,1 0 0,-1 1 0,0-1 0,1 0 0,0 1 0,0 0 0,0 0 0,1 0 0,-1 0 0,1 0 0,-3 8 0,1 6 0,2 0 0,0 0 0,2 1 0,-1-1 0,2 0 0,1 0 0,0 0 0,9 33 0,-9-47 0,0 0 0,0 0 0,1 0 0,0 0 0,-1 0 0,1 0 0,0-1 0,1 1 0,-1-1 0,1 0 0,-1 0 0,1 0 0,7 3 0,-9-5 0,-1 0 0,0-1 0,1 1 0,-1-1 0,0 1 0,1-1 0,-1 0 0,1 1 0,-1-1 0,0 0 0,1 0 0,-1 0 0,1 0 0,-1 0 0,0 0 0,1-1 0,-1 1 0,1 0 0,-1-1 0,0 1 0,1-1 0,-1 0 0,0 1 0,0-1 0,1 0 0,-1 0 0,0 1 0,0-1 0,0 0 0,0 0 0,0 0 0,0-1 0,0 1 0,0 0 0,-1 0 0,1 0 0,0-1 0,-1 1 0,1 0 0,-1-1 0,1 1 0,-1 0 0,0-1 0,1 1 0,-1-1 0,0 1 0,0 0 0,0-2 0,7-70 0,-7 68 0,0 0 0,0 0 0,-1 1 0,1-1 0,-1 0 0,0 0 0,0 1 0,-1-1 0,1 1 0,-1-1 0,0 1 0,-5-8 0,7 11 0,-1 1 0,1-1 0,0 1 0,-1 0 0,1-1 0,0 1 0,-1 0 0,1-1 0,-1 1 0,1 0 0,-1-1 0,1 1 0,-1 0 0,1 0 0,-1 0 0,1 0 0,-1-1 0,1 1 0,-1 0 0,1 0 0,-1 0 0,1 0 0,-1 0 0,0 0 0,1 0 0,-1 0 0,1 1 0,-1-1 0,1 0 0,-1 0 0,1 0 0,-1 0 0,0 1 0,1-1 0,0 1 0,0-1 0,-1 0 0,1 1 0,0-1 0,0 0 0,0 1 0,-1-1 0,1 0 0,0 1 0,0-1 0,0 0 0,0 1 0,0-1 0,0 1 0,0-1 0,0 0 0,0 1 0,0-1 0,0 0 0,0 1 0,0-1 0,0 1 0,0-1 0,1 0 0,-1 1 0,0-1 0,0 0 0,0 1 0,1-1 0,-1 0 0,0 1 0,0-1 0,1 0 0,-1 0 0,0 1 0,0-1 0,1 0 0,-1 0 0,0 1 0,1-1 0,-1 0 0,0 0 0,1 0 0,0 0 0,0 1 0,0 0 0,0 0 0,0 0 0,1-1 0,-1 1 0,1 0 0,-1-1 0,0 1 0,1-1 0,-1 0 0,1 0 0,-1 1 0,1-1 0,-1 0 0,1 0 0,-1 0 0,1 0 0,-1-1 0,1 1 0,-1 0 0,1-1 0,-1 1 0,0-1 0,1 1 0,-1-1 0,0 0 0,1 1 0,-1-1 0,0 0 0,0 0 0,1 0 0,-1 0 0,0 0 0,0 0 0,0 0 0,0 0 0,-1-1 0,1 1 0,0 0 0,0-1 0,-1 1 0,1 0 0,-1-1 0,1 1 0,-1-1 0,1-2 0,-1 3 0,1-1 0,-1 0 0,1 0 0,-1 1 0,0-1 0,0 0 0,0 0 0,0 0 0,0 1 0,0-1 0,0 0 0,-1 0 0,1 1 0,-1-1 0,1 0 0,-1 1 0,0-1 0,1 0 0,-1 1 0,0-1 0,0 1 0,0-1 0,0 1 0,-1 0 0,1-1 0,0 1 0,0 0 0,-1 0 0,1 0 0,-1 0 0,1 0 0,-1 0 0,1 0 0,-1 1 0,0-1 0,1 0 0,-1 1 0,0-1 0,0 1 0,-3-1 0,1 2 0,1-1 0,-1 1 0,0-1 0,1 1 0,-1 0 0,1 0 0,-1 1 0,1-1 0,-1 1 0,1 0 0,0-1 0,0 1 0,0 1 0,0-1 0,0 0 0,0 1 0,1 0 0,-1-1 0,1 1 0,0 0 0,0 0 0,0 0 0,0 1 0,0-1 0,1 0 0,-1 1 0,1-1 0,-1 5 0,1-4 0,-1-1 0,1 1 0,0 0 0,0 0 0,1-1 0,-1 1 0,1 0 0,-1 0 0,1 0 0,1-1 0,-1 1 0,0 0 0,1 0 0,0 0 0,0-1 0,0 1 0,0 0 0,1-1 0,-1 1 0,1-1 0,0 0 0,0 1 0,0-1 0,1 0 0,-1 0 0,1 0 0,3 2 0,-6-4-33,1 0 0,0-1-1,0 1 1,0-1 0,-1 0-1,1 1 1,0-1 0,0 0 0,0 1-1,0-1 1,0 0 0,0 0-1,0 0 1,0 0 0,0 0-1,0 0 1,0 0 0,0 0 0,-1 0-1,1 0 1,0-1 0,0 1-1,0 0 1,0-1 0,0 1-1,0 0 1,0-1 0,-1 1 0,1-1-1,0 1 1,0-1 0,-1 0-1,1 1 1,0-1 0,-1 0-1,1 0 1,-1 1 0,1-1 0,-1 0-1,1-1 1,5-11-6793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20:3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2920 24575,'1'-7'0,"1"1"0,0-1 0,0 1 0,1 0 0,0 0 0,0 0 0,0 0 0,1 0 0,0 1 0,0-1 0,0 1 0,10-8 0,4-8 0,5-9 0,7-11 0,2 2 0,1 1 0,62-53 0,356-291 0,-67 55 0,149-135 0,-425 373 0,129-83 0,-90 70 0,509-357 0,-643 451 0,255-159 0,84-59 0,-261 165 37,-63 44-387,0-2-1,-1 0 0,29-29 1,-40 31-6476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20:3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24575,'6'2'0,"0"-1"0,0 1 0,-1 0 0,1 0 0,-1 0 0,0 1 0,1 0 0,-1 0 0,0 0 0,-1 1 0,9 8 0,0-2 0,23 18 0,-1 1 0,-2 2 0,-2 1 0,42 54 0,-68-77 0,0 0 0,0 0 0,-1 0 0,-1 0 0,1 1 0,-1 0 0,-1 0 0,0 0 0,-1 0 0,1 20 0,-1-7 0,-2-1 0,0 1 0,-9 41 0,7-54 0,-1-1 0,1 1 0,-2 0 0,1-1 0,-1 0 0,-1 0 0,1-1 0,-2 1 0,-8 8 0,3-4 0,-1 0 0,0-1 0,-1 0 0,-22 13 0,35-24 0,0 0 0,0 0 0,-1 0 0,1-1 0,0 1 0,-1 0 0,1-1 0,-1 1 0,1-1 0,-1 0 0,1 1 0,0-1 0,-1 0 0,0 0 0,1 0 0,-1 0 0,1 0 0,-1 0 0,1 0 0,0-1 0,-1 1 0,1-1 0,-1 1 0,1-1 0,-1 1 0,-1-2 0,1 0 0,0 0 0,-1 0 0,1-1 0,0 1 0,0-1 0,0 0 0,1 1 0,-1-1 0,1 0 0,-1 0 0,-1-6 0,-2-9 0,1-1 0,0 1 0,-1-26 0,4 38 0,-5-306-60,8 203-1245,-2 88-5521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20:4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24575,'0'-4'0,"3"-1"0,6 0 0,11 1 0,14-6 0,4-1 0,3 1 0,-5 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2:20:4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24575,'-4'8'0,"-1"0"0,1 1 0,0 0 0,1 0 0,0 0 0,0 1 0,1-1 0,0 0 0,1 1 0,-1 11 0,1-7 0,-8 82 0,7 173 0,4-132 0,-1 1674 0,2-1743 0,17 94 0,0 8 0,-13-109 0,18 76 0,-14-88 0,-2 0 0,4 99 0,-11-122 0,1 0 0,1 0 0,12 47 0,2 3 0,-9-12 0,-4 0 0,-2 66 0,0-8 0,18 106 0,0-114 0,-13-80 0,-2 0 0,3 60 0,-9 15 0,11 200 0,-3-131 0,-9-131 0,3-1 0,1 0 0,19 86 0,-13-85 0,-2 0 0,-2 0 0,-2 1 0,-6 84 0,1-67 0,8 102 0,27 125 0,-28 86 0,-8-201 0,3-170 0,-1-1 0,2 0 0,-1 0 0,1 1 0,0-1 0,0 0 0,0 0 0,1 0 0,0 0 0,3 6 0,-3-9 0,1 0 0,-1-1 0,0 1 0,1-1 0,0 0 0,-1 0 0,1 0 0,0 0 0,0 0 0,0 0 0,0-1 0,0 0 0,1 1 0,-1-1 0,0 0 0,1-1 0,-1 1 0,0 0 0,1-1 0,3 0 0,37 3-62,59-5 0,-59 1-1179,-20 0-5585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0T01:29:0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878 85 24575,'0'-1'0,"0"0"0,-1 1 0,1-1 0,0 1 0,0-1 0,-1 0 0,1 1 0,0-1 0,-1 1 0,1-1 0,0 0 0,-1 1 0,1-1 0,-1 1 0,1-1 0,-1 1 0,1 0 0,-1-1 0,0 1 0,1 0 0,-1-1 0,1 1 0,-1 0 0,0-1 0,1 1 0,-1 0 0,0 0 0,1 0 0,-1 0 0,0 0 0,0 0 0,1 0 0,-1 0 0,0 0 0,1 0 0,-1 0 0,0 0 0,1 0 0,-2 1 0,-26 8 0,9 11 0,0 0 0,-25 36 0,-1 1 0,-159 199 0,74-90 0,-207 247 0,330-405 0,4-5 0,0-1 0,0 1 0,1 0 0,0 1 0,0-1 0,0 0 0,-3 8 0,4-11 0,1 1 0,0-1 0,0 1 0,0-1 0,0 1 0,0-1 0,0 1 0,0 0 0,0-1 0,0 1 0,1-1 0,-1 1 0,0-1 0,0 1 0,0-1 0,0 1 0,1-1 0,-1 1 0,0-1 0,1 0 0,-1 1 0,0-1 0,1 1 0,0 0 0,22 7 0,38-3 0,0-3 0,67-6 0,-3 0 0,53 6 0,184-4 0,-249-8 0,53-1 0,-2 0 0,3 1 0,930 10 0,-1097 1 0,1-1 0,-1 0 0,1 0 0,0 0 0,-1 0 0,1 0 0,-1 0 0,1 0 0,-1 0 0,1-1 0,-1 1 0,1 0 0,-1 0 0,1 0 0,-1-1 0,1 1 0,-1 0 0,1 0 0,-1-1 0,1 1 0,-1 0 0,1-1 0,-1 1 0,0-1 0,1 1 0,-1 0 0,1-1 0,-1 1 0,0-1 0,0 1 0,1-1 0,-1 1 0,0-1 0,0 1 0,0-1 0,0 1 0,1-1 0,-1 0 0,0 1 0,0-1 0,0 1 0,0-1 0,0 1 0,0-1 0,0 1 0,-1-1 0,1 0 0,0 1 0,0-1 0,0 1 0,-1-1 0,1 1 0,0-1 0,0 1 0,-1-1 0,1 1 0,0 0 0,-1-1 0,1 1 0,-1-1 0,1 1 0,-1-1 0,-32-39 0,24 30 0,-95-139 0,71 97 0,-43-53 0,64 89 0,1 0 0,1-1 0,1 0 0,1-1 0,-12-33 0,14 32 0,-2 0 0,0 0 0,-1 1 0,-1 0 0,-17-25 0,-27-22 0,3-1 0,-59-105 0,41 54-1365,60 98-5461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58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11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9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28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35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8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75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3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2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9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F226E-4CD3-42C7-A4AB-BB2E536D4CD9}" type="datetimeFigureOut">
              <a:rPr lang="ko-KR" altLang="en-US" smtClean="0"/>
              <a:t>2023-09-23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37A3-EAA3-46A6-ACF6-956DDA656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6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3.xml"/><Relationship Id="rId18" Type="http://schemas.openxmlformats.org/officeDocument/2006/relationships/image" Target="../media/image32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29.png"/><Relationship Id="rId17" Type="http://schemas.openxmlformats.org/officeDocument/2006/relationships/customXml" Target="../ink/ink15.xml"/><Relationship Id="rId2" Type="http://schemas.openxmlformats.org/officeDocument/2006/relationships/image" Target="../media/image17.tmp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28.png"/><Relationship Id="rId19" Type="http://schemas.openxmlformats.org/officeDocument/2006/relationships/customXml" Target="../ink/ink16.xml"/><Relationship Id="rId4" Type="http://schemas.openxmlformats.org/officeDocument/2006/relationships/image" Target="../media/image25.png"/><Relationship Id="rId9" Type="http://schemas.openxmlformats.org/officeDocument/2006/relationships/customXml" Target="../ink/ink11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41.png"/><Relationship Id="rId3" Type="http://schemas.openxmlformats.org/officeDocument/2006/relationships/image" Target="../media/image19.tmp"/><Relationship Id="rId7" Type="http://schemas.openxmlformats.org/officeDocument/2006/relationships/image" Target="../media/image38.png"/><Relationship Id="rId12" Type="http://schemas.openxmlformats.org/officeDocument/2006/relationships/customXml" Target="../ink/ink22.xml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9.png"/><Relationship Id="rId14" Type="http://schemas.openxmlformats.org/officeDocument/2006/relationships/customXml" Target="../ink/ink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7" Type="http://schemas.openxmlformats.org/officeDocument/2006/relationships/image" Target="../media/image46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5.png"/><Relationship Id="rId4" Type="http://schemas.openxmlformats.org/officeDocument/2006/relationships/customXml" Target="../ink/ink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mp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.xml"/><Relationship Id="rId21" Type="http://schemas.openxmlformats.org/officeDocument/2006/relationships/image" Target="../media/image60.png"/><Relationship Id="rId42" Type="http://schemas.openxmlformats.org/officeDocument/2006/relationships/customXml" Target="../ink/ink45.xml"/><Relationship Id="rId47" Type="http://schemas.openxmlformats.org/officeDocument/2006/relationships/image" Target="../media/image73.png"/><Relationship Id="rId63" Type="http://schemas.openxmlformats.org/officeDocument/2006/relationships/image" Target="../media/image81.png"/><Relationship Id="rId68" Type="http://schemas.openxmlformats.org/officeDocument/2006/relationships/customXml" Target="../ink/ink58.xml"/><Relationship Id="rId84" Type="http://schemas.openxmlformats.org/officeDocument/2006/relationships/customXml" Target="../ink/ink66.xml"/><Relationship Id="rId89" Type="http://schemas.openxmlformats.org/officeDocument/2006/relationships/image" Target="../media/image94.png"/><Relationship Id="rId16" Type="http://schemas.openxmlformats.org/officeDocument/2006/relationships/customXml" Target="../ink/ink32.xml"/><Relationship Id="rId107" Type="http://schemas.openxmlformats.org/officeDocument/2006/relationships/image" Target="../media/image103.png"/><Relationship Id="rId11" Type="http://schemas.openxmlformats.org/officeDocument/2006/relationships/image" Target="../media/image55.png"/><Relationship Id="rId32" Type="http://schemas.openxmlformats.org/officeDocument/2006/relationships/customXml" Target="../ink/ink40.xml"/><Relationship Id="rId37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customXml" Target="../ink/ink53.xml"/><Relationship Id="rId74" Type="http://schemas.openxmlformats.org/officeDocument/2006/relationships/customXml" Target="../ink/ink61.xml"/><Relationship Id="rId79" Type="http://schemas.openxmlformats.org/officeDocument/2006/relationships/image" Target="../media/image89.png"/><Relationship Id="rId102" Type="http://schemas.openxmlformats.org/officeDocument/2006/relationships/customXml" Target="../ink/ink75.xml"/><Relationship Id="rId5" Type="http://schemas.openxmlformats.org/officeDocument/2006/relationships/image" Target="../media/image52.png"/><Relationship Id="rId90" Type="http://schemas.openxmlformats.org/officeDocument/2006/relationships/customXml" Target="../ink/ink69.xml"/><Relationship Id="rId95" Type="http://schemas.openxmlformats.org/officeDocument/2006/relationships/image" Target="../media/image97.png"/><Relationship Id="rId22" Type="http://schemas.openxmlformats.org/officeDocument/2006/relationships/customXml" Target="../ink/ink35.xml"/><Relationship Id="rId27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customXml" Target="../ink/ink48.xml"/><Relationship Id="rId64" Type="http://schemas.openxmlformats.org/officeDocument/2006/relationships/customXml" Target="../ink/ink56.xml"/><Relationship Id="rId69" Type="http://schemas.openxmlformats.org/officeDocument/2006/relationships/image" Target="../media/image84.png"/><Relationship Id="rId80" Type="http://schemas.openxmlformats.org/officeDocument/2006/relationships/customXml" Target="../ink/ink64.xml"/><Relationship Id="rId85" Type="http://schemas.openxmlformats.org/officeDocument/2006/relationships/image" Target="../media/image92.png"/><Relationship Id="rId12" Type="http://schemas.openxmlformats.org/officeDocument/2006/relationships/customXml" Target="../ink/ink30.xml"/><Relationship Id="rId17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customXml" Target="../ink/ink43.xml"/><Relationship Id="rId59" Type="http://schemas.openxmlformats.org/officeDocument/2006/relationships/image" Target="../media/image79.png"/><Relationship Id="rId103" Type="http://schemas.openxmlformats.org/officeDocument/2006/relationships/image" Target="../media/image101.png"/><Relationship Id="rId108" Type="http://schemas.openxmlformats.org/officeDocument/2006/relationships/customXml" Target="../ink/ink78.xml"/><Relationship Id="rId54" Type="http://schemas.openxmlformats.org/officeDocument/2006/relationships/customXml" Target="../ink/ink51.xml"/><Relationship Id="rId70" Type="http://schemas.openxmlformats.org/officeDocument/2006/relationships/customXml" Target="../ink/ink59.xml"/><Relationship Id="rId75" Type="http://schemas.openxmlformats.org/officeDocument/2006/relationships/image" Target="../media/image87.png"/><Relationship Id="rId91" Type="http://schemas.openxmlformats.org/officeDocument/2006/relationships/image" Target="../media/image95.png"/><Relationship Id="rId96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74.png"/><Relationship Id="rId57" Type="http://schemas.openxmlformats.org/officeDocument/2006/relationships/image" Target="../media/image78.png"/><Relationship Id="rId106" Type="http://schemas.openxmlformats.org/officeDocument/2006/relationships/customXml" Target="../ink/ink77.xml"/><Relationship Id="rId10" Type="http://schemas.openxmlformats.org/officeDocument/2006/relationships/customXml" Target="../ink/ink29.xml"/><Relationship Id="rId31" Type="http://schemas.openxmlformats.org/officeDocument/2006/relationships/image" Target="../media/image65.png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60" Type="http://schemas.openxmlformats.org/officeDocument/2006/relationships/customXml" Target="../ink/ink54.xml"/><Relationship Id="rId65" Type="http://schemas.openxmlformats.org/officeDocument/2006/relationships/image" Target="../media/image82.png"/><Relationship Id="rId73" Type="http://schemas.openxmlformats.org/officeDocument/2006/relationships/image" Target="../media/image86.png"/><Relationship Id="rId78" Type="http://schemas.openxmlformats.org/officeDocument/2006/relationships/customXml" Target="../ink/ink63.xml"/><Relationship Id="rId81" Type="http://schemas.openxmlformats.org/officeDocument/2006/relationships/image" Target="../media/image90.png"/><Relationship Id="rId86" Type="http://schemas.openxmlformats.org/officeDocument/2006/relationships/customXml" Target="../ink/ink67.xml"/><Relationship Id="rId94" Type="http://schemas.openxmlformats.org/officeDocument/2006/relationships/customXml" Target="../ink/ink71.xml"/><Relationship Id="rId99" Type="http://schemas.openxmlformats.org/officeDocument/2006/relationships/image" Target="../media/image99.png"/><Relationship Id="rId101" Type="http://schemas.openxmlformats.org/officeDocument/2006/relationships/image" Target="../media/image100.png"/><Relationship Id="rId4" Type="http://schemas.openxmlformats.org/officeDocument/2006/relationships/customXml" Target="../ink/ink26.xml"/><Relationship Id="rId9" Type="http://schemas.openxmlformats.org/officeDocument/2006/relationships/image" Target="../media/image54.png"/><Relationship Id="rId13" Type="http://schemas.openxmlformats.org/officeDocument/2006/relationships/image" Target="../media/image56.png"/><Relationship Id="rId18" Type="http://schemas.openxmlformats.org/officeDocument/2006/relationships/customXml" Target="../ink/ink33.xml"/><Relationship Id="rId39" Type="http://schemas.openxmlformats.org/officeDocument/2006/relationships/image" Target="../media/image69.png"/><Relationship Id="rId109" Type="http://schemas.openxmlformats.org/officeDocument/2006/relationships/image" Target="../media/image104.png"/><Relationship Id="rId34" Type="http://schemas.openxmlformats.org/officeDocument/2006/relationships/customXml" Target="../ink/ink41.xml"/><Relationship Id="rId50" Type="http://schemas.openxmlformats.org/officeDocument/2006/relationships/customXml" Target="../ink/ink49.xml"/><Relationship Id="rId55" Type="http://schemas.openxmlformats.org/officeDocument/2006/relationships/image" Target="../media/image77.png"/><Relationship Id="rId76" Type="http://schemas.openxmlformats.org/officeDocument/2006/relationships/customXml" Target="../ink/ink62.xml"/><Relationship Id="rId97" Type="http://schemas.openxmlformats.org/officeDocument/2006/relationships/image" Target="../media/image98.png"/><Relationship Id="rId104" Type="http://schemas.openxmlformats.org/officeDocument/2006/relationships/customXml" Target="../ink/ink76.xml"/><Relationship Id="rId7" Type="http://schemas.openxmlformats.org/officeDocument/2006/relationships/image" Target="../media/image53.png"/><Relationship Id="rId71" Type="http://schemas.openxmlformats.org/officeDocument/2006/relationships/image" Target="../media/image85.png"/><Relationship Id="rId92" Type="http://schemas.openxmlformats.org/officeDocument/2006/relationships/customXml" Target="../ink/ink70.xml"/><Relationship Id="rId2" Type="http://schemas.openxmlformats.org/officeDocument/2006/relationships/image" Target="../media/image25.tmp"/><Relationship Id="rId29" Type="http://schemas.openxmlformats.org/officeDocument/2006/relationships/image" Target="../media/image64.png"/><Relationship Id="rId24" Type="http://schemas.openxmlformats.org/officeDocument/2006/relationships/customXml" Target="../ink/ink36.xml"/><Relationship Id="rId40" Type="http://schemas.openxmlformats.org/officeDocument/2006/relationships/customXml" Target="../ink/ink44.xml"/><Relationship Id="rId45" Type="http://schemas.openxmlformats.org/officeDocument/2006/relationships/image" Target="../media/image72.png"/><Relationship Id="rId66" Type="http://schemas.openxmlformats.org/officeDocument/2006/relationships/customXml" Target="../ink/ink57.xml"/><Relationship Id="rId87" Type="http://schemas.openxmlformats.org/officeDocument/2006/relationships/image" Target="../media/image93.png"/><Relationship Id="rId61" Type="http://schemas.openxmlformats.org/officeDocument/2006/relationships/image" Target="../media/image80.png"/><Relationship Id="rId82" Type="http://schemas.openxmlformats.org/officeDocument/2006/relationships/customXml" Target="../ink/ink65.xml"/><Relationship Id="rId19" Type="http://schemas.openxmlformats.org/officeDocument/2006/relationships/image" Target="../media/image59.png"/><Relationship Id="rId14" Type="http://schemas.openxmlformats.org/officeDocument/2006/relationships/customXml" Target="../ink/ink31.xml"/><Relationship Id="rId30" Type="http://schemas.openxmlformats.org/officeDocument/2006/relationships/customXml" Target="../ink/ink39.xml"/><Relationship Id="rId35" Type="http://schemas.openxmlformats.org/officeDocument/2006/relationships/image" Target="../media/image67.png"/><Relationship Id="rId56" Type="http://schemas.openxmlformats.org/officeDocument/2006/relationships/customXml" Target="../ink/ink52.xml"/><Relationship Id="rId77" Type="http://schemas.openxmlformats.org/officeDocument/2006/relationships/image" Target="../media/image88.png"/><Relationship Id="rId100" Type="http://schemas.openxmlformats.org/officeDocument/2006/relationships/customXml" Target="../ink/ink74.xml"/><Relationship Id="rId105" Type="http://schemas.openxmlformats.org/officeDocument/2006/relationships/image" Target="../media/image102.png"/><Relationship Id="rId8" Type="http://schemas.openxmlformats.org/officeDocument/2006/relationships/customXml" Target="../ink/ink28.xml"/><Relationship Id="rId51" Type="http://schemas.openxmlformats.org/officeDocument/2006/relationships/image" Target="../media/image75.png"/><Relationship Id="rId72" Type="http://schemas.openxmlformats.org/officeDocument/2006/relationships/customXml" Target="../ink/ink60.xml"/><Relationship Id="rId93" Type="http://schemas.openxmlformats.org/officeDocument/2006/relationships/image" Target="../media/image96.png"/><Relationship Id="rId98" Type="http://schemas.openxmlformats.org/officeDocument/2006/relationships/customXml" Target="../ink/ink73.xml"/><Relationship Id="rId3" Type="http://schemas.openxmlformats.org/officeDocument/2006/relationships/image" Target="../media/image26.tmp"/><Relationship Id="rId25" Type="http://schemas.openxmlformats.org/officeDocument/2006/relationships/image" Target="../media/image62.png"/><Relationship Id="rId46" Type="http://schemas.openxmlformats.org/officeDocument/2006/relationships/customXml" Target="../ink/ink47.xml"/><Relationship Id="rId67" Type="http://schemas.openxmlformats.org/officeDocument/2006/relationships/image" Target="../media/image83.png"/><Relationship Id="rId20" Type="http://schemas.openxmlformats.org/officeDocument/2006/relationships/customXml" Target="../ink/ink34.xml"/><Relationship Id="rId41" Type="http://schemas.openxmlformats.org/officeDocument/2006/relationships/image" Target="../media/image70.png"/><Relationship Id="rId62" Type="http://schemas.openxmlformats.org/officeDocument/2006/relationships/customXml" Target="../ink/ink55.xml"/><Relationship Id="rId83" Type="http://schemas.openxmlformats.org/officeDocument/2006/relationships/image" Target="../media/image91.png"/><Relationship Id="rId88" Type="http://schemas.openxmlformats.org/officeDocument/2006/relationships/customXml" Target="../ink/ink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111.png"/><Relationship Id="rId3" Type="http://schemas.openxmlformats.org/officeDocument/2006/relationships/image" Target="../media/image28.tmp"/><Relationship Id="rId7" Type="http://schemas.openxmlformats.org/officeDocument/2006/relationships/image" Target="../media/image108.png"/><Relationship Id="rId12" Type="http://schemas.openxmlformats.org/officeDocument/2006/relationships/customXml" Target="../ink/ink83.xml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.xml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customXml" Target="../ink/ink82.xml"/><Relationship Id="rId4" Type="http://schemas.openxmlformats.org/officeDocument/2006/relationships/customXml" Target="../ink/ink79.xml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845" y="421588"/>
            <a:ext cx="7115415" cy="159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Road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Lane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9624" y="6139064"/>
            <a:ext cx="1905935" cy="48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재욱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92CFF-5D2A-CBDB-C50C-D5FE1F51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45" y="1919802"/>
            <a:ext cx="7180217" cy="40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15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8"/>
    </mc:Choice>
    <mc:Fallback xmlns="">
      <p:transition spd="slow" advTm="217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2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4772611" y="5497569"/>
            <a:ext cx="256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영상을 불러온다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7D922A-0758-D70E-CA7A-481B62E40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726"/>
            <a:ext cx="12192000" cy="4185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FE77858-E865-853C-E91B-CAF201004904}"/>
                  </a:ext>
                </a:extLst>
              </p14:cNvPr>
              <p14:cNvContentPartPr/>
              <p14:nvPr/>
            </p14:nvContentPartPr>
            <p14:xfrm>
              <a:off x="957874" y="3072017"/>
              <a:ext cx="2966040" cy="54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FE77858-E865-853C-E91B-CAF201004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874" y="3063377"/>
                <a:ext cx="298368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383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4044046" y="5798201"/>
            <a:ext cx="402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저장할 동영상파일을 생성해준다</a:t>
            </a:r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866B0-D427-044A-56B0-C45DEB53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59"/>
            <a:ext cx="12192000" cy="4038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24441A4-3D85-7139-4D83-9D7EA6D55E0B}"/>
                  </a:ext>
                </a:extLst>
              </p14:cNvPr>
              <p14:cNvContentPartPr/>
              <p14:nvPr/>
            </p14:nvContentPartPr>
            <p14:xfrm>
              <a:off x="914314" y="2129897"/>
              <a:ext cx="89640" cy="21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24441A4-3D85-7139-4D83-9D7EA6D55E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674" y="2121257"/>
                <a:ext cx="107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60DF98E-01F7-D815-2D8D-030CB567C8C8}"/>
                  </a:ext>
                </a:extLst>
              </p14:cNvPr>
              <p14:cNvContentPartPr/>
              <p14:nvPr/>
            </p14:nvContentPartPr>
            <p14:xfrm>
              <a:off x="888034" y="2168417"/>
              <a:ext cx="130320" cy="15598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60DF98E-01F7-D815-2D8D-030CB567C8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034" y="2159417"/>
                <a:ext cx="147960" cy="1577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28112C-FA40-F05C-1F1B-4C89F4FE4CCA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92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29237" y="3978261"/>
            <a:ext cx="6026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2.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흰색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노란색 범위 내에 있는 것만 필터링하여 차선 후보로 저장</a:t>
            </a:r>
            <a:b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</a:br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3.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영상을 </a:t>
            </a:r>
            <a:r>
              <a:rPr lang="en-US" altLang="ko-KR" dirty="0" err="1">
                <a:solidFill>
                  <a:schemeClr val="bg1"/>
                </a:solidFill>
                <a:sym typeface="Wingdings" panose="05000000000000000000" pitchFamily="2" charset="2"/>
              </a:rPr>
              <a:t>GrayScale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으로 변환</a:t>
            </a:r>
            <a:b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</a:br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4. Canny Edge Detection</a:t>
            </a:r>
            <a:r>
              <a:rPr lang="ko-KR" altLang="en-US" dirty="0">
                <a:solidFill>
                  <a:schemeClr val="bg1"/>
                </a:solidFill>
              </a:rPr>
              <a:t>으로 에지 추출</a:t>
            </a:r>
            <a:r>
              <a:rPr lang="en-US" altLang="ko-KR" dirty="0">
                <a:solidFill>
                  <a:schemeClr val="bg1"/>
                </a:solidFill>
              </a:rPr>
              <a:t> (</a:t>
            </a:r>
            <a:r>
              <a:rPr lang="ko-KR" altLang="en-US" dirty="0">
                <a:solidFill>
                  <a:schemeClr val="bg1"/>
                </a:solidFill>
              </a:rPr>
              <a:t>잡음 제거를 위한 </a:t>
            </a:r>
            <a:r>
              <a:rPr lang="en-US" altLang="ko-KR" dirty="0">
                <a:solidFill>
                  <a:schemeClr val="bg1"/>
                </a:solidFill>
              </a:rPr>
              <a:t>Gaussian </a:t>
            </a:r>
            <a:r>
              <a:rPr lang="ko-KR" altLang="en-US" dirty="0">
                <a:solidFill>
                  <a:schemeClr val="bg1"/>
                </a:solidFill>
              </a:rPr>
              <a:t>필터링도 포함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br>
              <a:rPr lang="en-US" altLang="ko-KR" dirty="0">
                <a:solidFill>
                  <a:schemeClr val="bg1"/>
                </a:solidFill>
              </a:rPr>
            </a:b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>
                <a:solidFill>
                  <a:schemeClr val="bg1"/>
                </a:solidFill>
              </a:rPr>
              <a:t>자동차의 진행방향 바닥에 존재하는 차선만을 검출하기 위한 관심 영역을 지정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F5905C-6762-E6CE-DB8C-F8FA98E8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8" y="1281025"/>
            <a:ext cx="5796772" cy="25768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E229D1-2303-44A2-5F80-5431A117B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"/>
          <a:stretch/>
        </p:blipFill>
        <p:spPr>
          <a:xfrm>
            <a:off x="6096000" y="852128"/>
            <a:ext cx="5925376" cy="300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818F6C-9E29-6097-7E5A-34BE8F8370D7}"/>
              </a:ext>
            </a:extLst>
          </p:cNvPr>
          <p:cNvSpPr txBox="1"/>
          <p:nvPr/>
        </p:nvSpPr>
        <p:spPr>
          <a:xfrm>
            <a:off x="6096000" y="3907592"/>
            <a:ext cx="6026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6. Hough </a:t>
            </a:r>
            <a:r>
              <a:rPr lang="ko-KR" altLang="en-US" dirty="0">
                <a:solidFill>
                  <a:schemeClr val="bg1"/>
                </a:solidFill>
              </a:rPr>
              <a:t>변환으로 </a:t>
            </a:r>
            <a:r>
              <a:rPr lang="ko-KR" altLang="en-US" dirty="0" err="1">
                <a:solidFill>
                  <a:schemeClr val="bg1"/>
                </a:solidFill>
              </a:rPr>
              <a:t>에지에서의</a:t>
            </a:r>
            <a:r>
              <a:rPr lang="ko-KR" altLang="en-US" dirty="0">
                <a:solidFill>
                  <a:schemeClr val="bg1"/>
                </a:solidFill>
              </a:rPr>
              <a:t> 직선 성분을 추출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7. </a:t>
            </a:r>
            <a:r>
              <a:rPr lang="ko-KR" altLang="en-US" dirty="0">
                <a:solidFill>
                  <a:schemeClr val="bg1"/>
                </a:solidFill>
              </a:rPr>
              <a:t>추출한 직선성분으로 좌우 차선에 있을 가능성이 있는 직선들만 따로 뽑아서 좌우 각각 직선을 계산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선형 회귀를 하여 가장 적합한 선을 찾는다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8. </a:t>
            </a:r>
            <a:r>
              <a:rPr lang="ko-KR" altLang="en-US" dirty="0">
                <a:solidFill>
                  <a:schemeClr val="bg1"/>
                </a:solidFill>
              </a:rPr>
              <a:t>진행방향 예측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9.</a:t>
            </a:r>
            <a:r>
              <a:rPr lang="ko-KR" altLang="en-US" dirty="0">
                <a:solidFill>
                  <a:schemeClr val="bg1"/>
                </a:solidFill>
              </a:rPr>
              <a:t> 영상에 최종 차선을 선으로 그리고 내부 다각형을 색으로 채운다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예측 진행 방향 텍스트를 영상에 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04DBA-0FCE-806F-8491-97B5F7A7C7B5}"/>
              </a:ext>
            </a:extLst>
          </p:cNvPr>
          <p:cNvSpPr txBox="1"/>
          <p:nvPr/>
        </p:nvSpPr>
        <p:spPr>
          <a:xfrm>
            <a:off x="429210" y="228801"/>
            <a:ext cx="498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D062A-3111-648F-B35F-03EDC801D187}"/>
              </a:ext>
            </a:extLst>
          </p:cNvPr>
          <p:cNvSpPr txBox="1"/>
          <p:nvPr/>
        </p:nvSpPr>
        <p:spPr>
          <a:xfrm>
            <a:off x="2041580" y="881416"/>
            <a:ext cx="231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굴러갈 알고리즘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0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2183131" y="5967479"/>
            <a:ext cx="782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흰색</a:t>
            </a:r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노란색 범위 내에 있는 것만 필터링하여 차선 후보로 저장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CC32E-BCBA-6617-6B3E-EB8E02D8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198"/>
            <a:ext cx="12192000" cy="4189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BBDA81C-BC6F-C712-51FD-191D20210D9B}"/>
                  </a:ext>
                </a:extLst>
              </p14:cNvPr>
              <p14:cNvContentPartPr/>
              <p14:nvPr/>
            </p14:nvContentPartPr>
            <p14:xfrm>
              <a:off x="504994" y="1619777"/>
              <a:ext cx="139680" cy="9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BBDA81C-BC6F-C712-51FD-191D20210D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994" y="1610777"/>
                <a:ext cx="1573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AA50511-D3DC-0C73-0936-02FF99A840A4}"/>
                  </a:ext>
                </a:extLst>
              </p14:cNvPr>
              <p14:cNvContentPartPr/>
              <p14:nvPr/>
            </p14:nvContentPartPr>
            <p14:xfrm>
              <a:off x="452074" y="1645697"/>
              <a:ext cx="330120" cy="3798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AA50511-D3DC-0C73-0936-02FF99A840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434" y="1636697"/>
                <a:ext cx="347760" cy="38163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8EF6B7-3351-CB43-584F-AC93FE5DD456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43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4229763" y="5967479"/>
            <a:ext cx="3651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영상을 </a:t>
            </a:r>
            <a:r>
              <a:rPr lang="en-US" altLang="ko-KR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GrayScale</a:t>
            </a:r>
            <a:r>
              <a:rPr lang="en-US" altLang="ko-KR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으로 변환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90839B-3089-8C0B-FC33-CB22132D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685"/>
            <a:ext cx="12192000" cy="41726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135FCEB-653A-E49A-5B9A-26C1D83F3756}"/>
                  </a:ext>
                </a:extLst>
              </p14:cNvPr>
              <p14:cNvContentPartPr/>
              <p14:nvPr/>
            </p14:nvContentPartPr>
            <p14:xfrm>
              <a:off x="1044634" y="2847017"/>
              <a:ext cx="2700360" cy="36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135FCEB-653A-E49A-5B9A-26C1D83F37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994" y="2838017"/>
                <a:ext cx="2718000" cy="543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8A914FD-88CD-F588-A621-122AF2CAACD8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2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1183892" y="5967479"/>
            <a:ext cx="974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4. Canny Edge Detection</a:t>
            </a:r>
            <a:r>
              <a:rPr lang="ko-KR" altLang="en-US" sz="2000" dirty="0">
                <a:solidFill>
                  <a:schemeClr val="bg1"/>
                </a:solidFill>
              </a:rPr>
              <a:t>으로 에지 추출</a:t>
            </a:r>
            <a:r>
              <a:rPr lang="en-US" altLang="ko-KR" sz="2000" dirty="0">
                <a:solidFill>
                  <a:schemeClr val="bg1"/>
                </a:solidFill>
              </a:rPr>
              <a:t> (</a:t>
            </a:r>
            <a:r>
              <a:rPr lang="ko-KR" altLang="en-US" sz="2000" dirty="0">
                <a:solidFill>
                  <a:schemeClr val="bg1"/>
                </a:solidFill>
              </a:rPr>
              <a:t>잡음 제거를 위한 </a:t>
            </a:r>
            <a:r>
              <a:rPr lang="en-US" altLang="ko-KR" sz="2000" dirty="0">
                <a:solidFill>
                  <a:schemeClr val="bg1"/>
                </a:solidFill>
              </a:rPr>
              <a:t>Gaussian </a:t>
            </a:r>
            <a:r>
              <a:rPr lang="ko-KR" altLang="en-US" sz="2000" dirty="0">
                <a:solidFill>
                  <a:schemeClr val="bg1"/>
                </a:solidFill>
              </a:rPr>
              <a:t>필터링도 포함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6533E8-C16E-2225-7F4C-A1D71B13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97"/>
            <a:ext cx="12192000" cy="41894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8FEAF45-F0F4-8BD8-51F2-C5A782CDF848}"/>
                  </a:ext>
                </a:extLst>
              </p14:cNvPr>
              <p14:cNvContentPartPr/>
              <p14:nvPr/>
            </p14:nvContentPartPr>
            <p14:xfrm>
              <a:off x="1060242" y="3258051"/>
              <a:ext cx="2077920" cy="615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8FEAF45-F0F4-8BD8-51F2-C5A782CDF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602" y="3249051"/>
                <a:ext cx="209556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AB5F980-5EAE-72E9-B06D-EFC2712DB7E5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1385688" y="5967479"/>
            <a:ext cx="942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자동차의 진행방향 바닥에 존재하는 차선만을 검출하기 위한 관심 영역을 지정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D7D7E2-B58A-5D0F-676B-1A5ACCB4F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52"/>
            <a:ext cx="12192000" cy="4240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B58A63F-74E1-3BFD-440B-202FC2D11D4C}"/>
                  </a:ext>
                </a:extLst>
              </p14:cNvPr>
              <p14:cNvContentPartPr/>
              <p14:nvPr/>
            </p14:nvContentPartPr>
            <p14:xfrm>
              <a:off x="6121842" y="3534531"/>
              <a:ext cx="112320" cy="162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B58A63F-74E1-3BFD-440B-202FC2D11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3202" y="3525531"/>
                <a:ext cx="1299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E4DA47-6276-74D7-5CBC-B79D572EDEE1}"/>
              </a:ext>
            </a:extLst>
          </p:cNvPr>
          <p:cNvGrpSpPr/>
          <p:nvPr/>
        </p:nvGrpSpPr>
        <p:grpSpPr>
          <a:xfrm>
            <a:off x="5869482" y="3501051"/>
            <a:ext cx="960120" cy="489600"/>
            <a:chOff x="5869482" y="3501051"/>
            <a:chExt cx="96012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6FD231-D3E5-419B-C4B5-1640F57FDCB8}"/>
                    </a:ext>
                  </a:extLst>
                </p14:cNvPr>
                <p14:cNvContentPartPr/>
                <p14:nvPr/>
              </p14:nvContentPartPr>
              <p14:xfrm>
                <a:off x="5869482" y="3580971"/>
                <a:ext cx="960120" cy="409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76FD231-D3E5-419B-C4B5-1640F57FDC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0482" y="3571971"/>
                  <a:ext cx="9777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013A6CD-E2D4-162F-F6BD-1496032DFE56}"/>
                    </a:ext>
                  </a:extLst>
                </p14:cNvPr>
                <p14:cNvContentPartPr/>
                <p14:nvPr/>
              </p14:nvContentPartPr>
              <p14:xfrm>
                <a:off x="6170082" y="3580251"/>
                <a:ext cx="414720" cy="26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013A6CD-E2D4-162F-F6BD-1496032DFE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61082" y="3571251"/>
                  <a:ext cx="4323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8884998-36CD-182E-4EB9-C0E8047A38A7}"/>
                    </a:ext>
                  </a:extLst>
                </p14:cNvPr>
                <p14:cNvContentPartPr/>
                <p14:nvPr/>
              </p14:nvContentPartPr>
              <p14:xfrm>
                <a:off x="6513162" y="3501051"/>
                <a:ext cx="94680" cy="178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8884998-36CD-182E-4EB9-C0E8047A38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04522" y="3492051"/>
                  <a:ext cx="11232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AFBA049-AA50-4A75-001D-08413F2980E7}"/>
                  </a:ext>
                </a:extLst>
              </p14:cNvPr>
              <p14:cNvContentPartPr/>
              <p14:nvPr/>
            </p14:nvContentPartPr>
            <p14:xfrm>
              <a:off x="5830242" y="3900651"/>
              <a:ext cx="157320" cy="151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AFBA049-AA50-4A75-001D-08413F2980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1242" y="3891651"/>
                <a:ext cx="174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1F2F1C5-24E7-A4C7-3E55-7E1CDD82AB00}"/>
                  </a:ext>
                </a:extLst>
              </p14:cNvPr>
              <p14:cNvContentPartPr/>
              <p14:nvPr/>
            </p14:nvContentPartPr>
            <p14:xfrm>
              <a:off x="6729882" y="3916131"/>
              <a:ext cx="135360" cy="1346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1F2F1C5-24E7-A4C7-3E55-7E1CDD82AB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0882" y="3907131"/>
                <a:ext cx="153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2F7F868-8156-DDCD-EC39-A47B9024B267}"/>
                  </a:ext>
                </a:extLst>
              </p14:cNvPr>
              <p14:cNvContentPartPr/>
              <p14:nvPr/>
            </p14:nvContentPartPr>
            <p14:xfrm>
              <a:off x="783402" y="2489451"/>
              <a:ext cx="90000" cy="169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2F7F868-8156-DDCD-EC39-A47B9024B2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4762" y="2480811"/>
                <a:ext cx="107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05B53596-6303-DB29-92A4-CF90DB62827E}"/>
                  </a:ext>
                </a:extLst>
              </p14:cNvPr>
              <p14:cNvContentPartPr/>
              <p14:nvPr/>
            </p14:nvContentPartPr>
            <p14:xfrm>
              <a:off x="721842" y="2512491"/>
              <a:ext cx="106560" cy="18619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05B53596-6303-DB29-92A4-CF90DB6282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202" y="2503491"/>
                <a:ext cx="124200" cy="18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53B7EA70-5CAD-4644-9E60-E9189ACC914C}"/>
                  </a:ext>
                </a:extLst>
              </p14:cNvPr>
              <p14:cNvContentPartPr/>
              <p14:nvPr/>
            </p14:nvContentPartPr>
            <p14:xfrm>
              <a:off x="3465402" y="2504211"/>
              <a:ext cx="4048920" cy="6076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53B7EA70-5CAD-4644-9E60-E9189ACC914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56402" y="2495571"/>
                <a:ext cx="40665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D0BB384-43FA-D095-AAF8-4ABE174A9577}"/>
                  </a:ext>
                </a:extLst>
              </p14:cNvPr>
              <p14:cNvContentPartPr/>
              <p14:nvPr/>
            </p14:nvContentPartPr>
            <p14:xfrm>
              <a:off x="7330362" y="2435811"/>
              <a:ext cx="239400" cy="2199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D0BB384-43FA-D095-AAF8-4ABE174A957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21722" y="2426811"/>
                <a:ext cx="257040" cy="23760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DE5DD45-0A6B-6696-B8B1-F9CA06EC2A2B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17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1385688" y="5967479"/>
            <a:ext cx="9420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6. Hough </a:t>
            </a:r>
            <a:r>
              <a:rPr lang="ko-KR" altLang="en-US" sz="2000" dirty="0">
                <a:solidFill>
                  <a:schemeClr val="bg1"/>
                </a:solidFill>
              </a:rPr>
              <a:t>변환으로 </a:t>
            </a:r>
            <a:r>
              <a:rPr lang="ko-KR" altLang="en-US" sz="2000" dirty="0" err="1">
                <a:solidFill>
                  <a:schemeClr val="bg1"/>
                </a:solidFill>
              </a:rPr>
              <a:t>에지에서의</a:t>
            </a:r>
            <a:r>
              <a:rPr lang="ko-KR" altLang="en-US" sz="2000" dirty="0">
                <a:solidFill>
                  <a:schemeClr val="bg1"/>
                </a:solidFill>
              </a:rPr>
              <a:t> 직선 성분을 추출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E6A5876-67FB-52FB-C25C-5F5A6CB7B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212"/>
            <a:ext cx="12192000" cy="41955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8B6505-D1D3-DDA6-7D24-085DBCB18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3" r="61680" b="22639"/>
          <a:stretch/>
        </p:blipFill>
        <p:spPr>
          <a:xfrm>
            <a:off x="4364531" y="1059798"/>
            <a:ext cx="4671892" cy="199016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0EA1F9-F4F8-C50A-C6B9-312F0FF505E0}"/>
              </a:ext>
            </a:extLst>
          </p:cNvPr>
          <p:cNvGrpSpPr/>
          <p:nvPr/>
        </p:nvGrpSpPr>
        <p:grpSpPr>
          <a:xfrm>
            <a:off x="991122" y="1375251"/>
            <a:ext cx="4210200" cy="1969560"/>
            <a:chOff x="991122" y="1375251"/>
            <a:chExt cx="4210200" cy="19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02F442B-B6DC-E13F-C99A-A77BE4D26BF4}"/>
                    </a:ext>
                  </a:extLst>
                </p14:cNvPr>
                <p14:cNvContentPartPr/>
                <p14:nvPr/>
              </p14:nvContentPartPr>
              <p14:xfrm>
                <a:off x="991122" y="3196491"/>
                <a:ext cx="2181960" cy="85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02F442B-B6DC-E13F-C99A-A77BE4D26B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2482" y="3187491"/>
                  <a:ext cx="2199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9743AE7-F542-4E1E-EEC5-287AE20B5D1E}"/>
                    </a:ext>
                  </a:extLst>
                </p14:cNvPr>
                <p14:cNvContentPartPr/>
                <p14:nvPr/>
              </p14:nvContentPartPr>
              <p14:xfrm>
                <a:off x="3349842" y="2889051"/>
                <a:ext cx="94680" cy="455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9743AE7-F542-4E1E-EEC5-287AE20B5D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1202" y="2880411"/>
                  <a:ext cx="1123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7537DF7-9DEA-D835-FF1A-C50546FE2451}"/>
                    </a:ext>
                  </a:extLst>
                </p14:cNvPr>
                <p14:cNvContentPartPr/>
                <p14:nvPr/>
              </p14:nvContentPartPr>
              <p14:xfrm>
                <a:off x="3471522" y="2044851"/>
                <a:ext cx="1418760" cy="1044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7537DF7-9DEA-D835-FF1A-C50546FE24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2882" y="2036211"/>
                  <a:ext cx="1436400" cy="10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62C840D-9661-FD7B-2C49-27047C3F36BD}"/>
                    </a:ext>
                  </a:extLst>
                </p14:cNvPr>
                <p14:cNvContentPartPr/>
                <p14:nvPr/>
              </p14:nvContentPartPr>
              <p14:xfrm>
                <a:off x="4843482" y="1997691"/>
                <a:ext cx="64440" cy="153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62C840D-9661-FD7B-2C49-27047C3F36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34842" y="1989051"/>
                  <a:ext cx="820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3016D32-50EF-0728-E8AC-5C7901680386}"/>
                    </a:ext>
                  </a:extLst>
                </p14:cNvPr>
                <p14:cNvContentPartPr/>
                <p14:nvPr/>
              </p14:nvContentPartPr>
              <p14:xfrm>
                <a:off x="4856082" y="1375251"/>
                <a:ext cx="191880" cy="16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3016D32-50EF-0728-E8AC-5C79016803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47442" y="1366611"/>
                  <a:ext cx="20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B7AF55D-C2A8-8D1F-BE57-554B737FBD54}"/>
                    </a:ext>
                  </a:extLst>
                </p14:cNvPr>
                <p14:cNvContentPartPr/>
                <p14:nvPr/>
              </p14:nvContentPartPr>
              <p14:xfrm>
                <a:off x="4840602" y="1390731"/>
                <a:ext cx="360720" cy="1384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B7AF55D-C2A8-8D1F-BE57-554B737FBD5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31962" y="1382091"/>
                  <a:ext cx="378360" cy="140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7D58A8E-8FF6-D6D4-EE36-5D3D61E038C6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2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111969" y="592131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추출한 직선성분으로 좌우 차선에 있을 가능성이 있는 직선들만 따로 뽑아서 좌우 각각 직선을 계산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선형 회귀를 하여 가장 적합한 선을 찾는다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FB2DA-10DF-9E8C-4566-16A751A4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979"/>
            <a:ext cx="12192000" cy="4234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281BBC-3E89-ACD0-A437-09196DD4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63" y="1310920"/>
            <a:ext cx="4931102" cy="42351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7810DDF-FBB2-FAD5-69B5-251A8997265A}"/>
                  </a:ext>
                </a:extLst>
              </p14:cNvPr>
              <p14:cNvContentPartPr/>
              <p14:nvPr/>
            </p14:nvContentPartPr>
            <p14:xfrm>
              <a:off x="9673363" y="3663051"/>
              <a:ext cx="633240" cy="792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7810DDF-FBB2-FAD5-69B5-251A899726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4363" y="3654051"/>
                <a:ext cx="65088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80B9F46-906A-526F-A909-2FDEB88B2735}"/>
                  </a:ext>
                </a:extLst>
              </p14:cNvPr>
              <p14:cNvContentPartPr/>
              <p14:nvPr/>
            </p14:nvContentPartPr>
            <p14:xfrm>
              <a:off x="10961208" y="3614811"/>
              <a:ext cx="720720" cy="840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80B9F46-906A-526F-A909-2FDEB88B27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52568" y="3605811"/>
                <a:ext cx="738360" cy="857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B77F672-1C18-77D6-4C29-B2F425AB0C3A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4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2056" y="1042560"/>
            <a:ext cx="4435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음성인식기술</a:t>
            </a:r>
            <a:r>
              <a:rPr lang="en-US" altLang="ko-KR" sz="4800" b="1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endParaRPr lang="en-US" altLang="ko-KR" sz="2000" b="1" spc="-15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1"/>
            <a:ext cx="12192000" cy="2180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3896" y="1534161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 Table of Contents.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333896" y="2672093"/>
            <a:ext cx="1355999" cy="646331"/>
            <a:chOff x="294640" y="3596640"/>
            <a:chExt cx="1355999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339865" y="3387464"/>
            <a:ext cx="1410501" cy="646331"/>
            <a:chOff x="294640" y="3596640"/>
            <a:chExt cx="141050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4107605"/>
            <a:ext cx="3205864" cy="646331"/>
            <a:chOff x="294640" y="3596640"/>
            <a:chExt cx="3205864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557110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알아가야 할 </a:t>
              </a:r>
              <a:r>
                <a:rPr kumimoji="0" lang="ko-KR" altLang="en-US" sz="2400" b="1" i="0" u="none" strike="noStrike" kern="1200" cap="none" spc="0" normalizeH="0" baseline="0" noProof="0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함수</a:t>
              </a:r>
              <a:endParaRPr lang="en-US" altLang="ko-KR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4834248"/>
            <a:ext cx="1410501" cy="646331"/>
            <a:chOff x="294640" y="3596640"/>
            <a:chExt cx="1410501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코드</a:t>
              </a:r>
              <a:endParaRPr lang="en-US" altLang="ko-KR" sz="2400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333896" y="5560891"/>
            <a:ext cx="1954301" cy="646331"/>
            <a:chOff x="294640" y="3596640"/>
            <a:chExt cx="1954301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5</a:t>
              </a:r>
              <a:endPara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847595" y="3688973"/>
              <a:ext cx="1401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</a:t>
              </a:r>
              <a:r>
                <a:rPr lang="ko-KR" altLang="en-US" sz="2400" b="1" spc="-150" dirty="0">
                  <a:solidFill>
                    <a:schemeClr val="bg1"/>
                  </a:solidFill>
                  <a:ea typeface="나눔스퀘어 ExtraBold" panose="020B0600000101010101" pitchFamily="50" charset="-127"/>
                </a:rPr>
                <a:t>실행결과</a:t>
              </a:r>
              <a:endParaRPr lang="en-US" altLang="ko-KR" sz="2400" b="1" spc="-150" dirty="0">
                <a:solidFill>
                  <a:schemeClr val="bg1"/>
                </a:solidFill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67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14"/>
    </mc:Choice>
    <mc:Fallback xmlns="">
      <p:transition spd="slow" advTm="2291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3A6AA-64D3-17A8-4552-9B3D6D48A67E}"/>
              </a:ext>
            </a:extLst>
          </p:cNvPr>
          <p:cNvSpPr txBox="1"/>
          <p:nvPr/>
        </p:nvSpPr>
        <p:spPr>
          <a:xfrm>
            <a:off x="111969" y="5921313"/>
            <a:ext cx="1188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추출한 직선성분으로 좌우 차선에 있을 가능성이 있는 직선들만 따로 뽑아서 좌우 각각 직선을 계산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선형 회귀를 하여 가장 적합한 선을 찾는다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E3799D-1A43-50A7-D974-4A57A700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167"/>
            <a:ext cx="12192000" cy="4227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A5CB99-8D5E-ED03-2D8E-801819B5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72" y="1315167"/>
            <a:ext cx="4260860" cy="42288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75C761-1B10-FB4C-4B33-B8AF6652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123" y="1313960"/>
            <a:ext cx="3469877" cy="2319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F457AD-D2AF-F8CA-EBC0-F89DC9163976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70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4253212" y="6055567"/>
            <a:ext cx="232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8. </a:t>
            </a:r>
            <a:r>
              <a:rPr lang="ko-KR" altLang="en-US" sz="2000" dirty="0">
                <a:solidFill>
                  <a:schemeClr val="bg1"/>
                </a:solidFill>
              </a:rPr>
              <a:t>진행 방향 예측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5864DD-107A-AEE9-7B36-2686ACC0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301"/>
            <a:ext cx="12192000" cy="4191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DF6D32-DE2A-CC61-B5AB-F461BEE6D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" t="22682" r="50331" b="6654"/>
          <a:stretch/>
        </p:blipFill>
        <p:spPr>
          <a:xfrm>
            <a:off x="2758567" y="690466"/>
            <a:ext cx="6096000" cy="297372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D44DBA-2F9B-2F15-A672-B69195D01DC8}"/>
              </a:ext>
            </a:extLst>
          </p:cNvPr>
          <p:cNvGrpSpPr/>
          <p:nvPr/>
        </p:nvGrpSpPr>
        <p:grpSpPr>
          <a:xfrm>
            <a:off x="1167882" y="752451"/>
            <a:ext cx="2351160" cy="2921760"/>
            <a:chOff x="1167882" y="752451"/>
            <a:chExt cx="2351160" cy="29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1B8EB9D-A3F5-CB82-F72A-F58D67B61337}"/>
                    </a:ext>
                  </a:extLst>
                </p14:cNvPr>
                <p14:cNvContentPartPr/>
                <p14:nvPr/>
              </p14:nvContentPartPr>
              <p14:xfrm>
                <a:off x="1167882" y="3603291"/>
                <a:ext cx="984600" cy="70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1B8EB9D-A3F5-CB82-F72A-F58D67B613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8882" y="3594651"/>
                  <a:ext cx="1002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8E3C6A1-73E9-BE8C-36F7-8D4734445828}"/>
                    </a:ext>
                  </a:extLst>
                </p14:cNvPr>
                <p14:cNvContentPartPr/>
                <p14:nvPr/>
              </p14:nvContentPartPr>
              <p14:xfrm>
                <a:off x="3311682" y="752451"/>
                <a:ext cx="103680" cy="8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8E3C6A1-73E9-BE8C-36F7-8D47344458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2682" y="743451"/>
                  <a:ext cx="121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0C198F7-FB81-E086-F9E9-AB4375BA469D}"/>
                    </a:ext>
                  </a:extLst>
                </p14:cNvPr>
                <p14:cNvContentPartPr/>
                <p14:nvPr/>
              </p14:nvContentPartPr>
              <p14:xfrm>
                <a:off x="3279642" y="783411"/>
                <a:ext cx="239400" cy="2660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0C198F7-FB81-E086-F9E9-AB4375BA46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70642" y="774771"/>
                  <a:ext cx="257040" cy="26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D81ABEB-A709-B47B-ECE2-62FBF728643A}"/>
                    </a:ext>
                  </a:extLst>
                </p14:cNvPr>
                <p14:cNvContentPartPr/>
                <p14:nvPr/>
              </p14:nvContentPartPr>
              <p14:xfrm>
                <a:off x="2197482" y="1982211"/>
                <a:ext cx="898560" cy="1529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D81ABEB-A709-B47B-ECE2-62FBF72864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8482" y="1973211"/>
                  <a:ext cx="916200" cy="15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F66ED40-041A-E035-37E3-635E75129EDE}"/>
                    </a:ext>
                  </a:extLst>
                </p14:cNvPr>
                <p14:cNvContentPartPr/>
                <p14:nvPr/>
              </p14:nvContentPartPr>
              <p14:xfrm>
                <a:off x="2989122" y="1843971"/>
                <a:ext cx="141480" cy="352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F66ED40-041A-E035-37E3-635E75129ED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0122" y="1835331"/>
                  <a:ext cx="15912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4A86848-B4E6-9611-4E61-E075547EFB1C}"/>
              </a:ext>
            </a:extLst>
          </p:cNvPr>
          <p:cNvGrpSpPr/>
          <p:nvPr/>
        </p:nvGrpSpPr>
        <p:grpSpPr>
          <a:xfrm>
            <a:off x="9641202" y="3088851"/>
            <a:ext cx="1848960" cy="1390320"/>
            <a:chOff x="9641202" y="3088851"/>
            <a:chExt cx="1848960" cy="13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6AB2932-7E00-2134-6E4C-BFAF6AC893A2}"/>
                    </a:ext>
                  </a:extLst>
                </p14:cNvPr>
                <p14:cNvContentPartPr/>
                <p14:nvPr/>
              </p14:nvContentPartPr>
              <p14:xfrm>
                <a:off x="10486842" y="3526611"/>
                <a:ext cx="63360" cy="57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6AB2932-7E00-2134-6E4C-BFAF6AC893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78202" y="3517611"/>
                  <a:ext cx="81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55AB451-9BEA-ECD3-B26A-5FBD1EA083A8}"/>
                    </a:ext>
                  </a:extLst>
                </p14:cNvPr>
                <p14:cNvContentPartPr/>
                <p14:nvPr/>
              </p14:nvContentPartPr>
              <p14:xfrm>
                <a:off x="10157802" y="3119811"/>
                <a:ext cx="46800" cy="52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55AB451-9BEA-ECD3-B26A-5FBD1EA083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48802" y="3110811"/>
                  <a:ext cx="64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77EDB10-8BB8-E0DB-AD96-AC782D19A922}"/>
                    </a:ext>
                  </a:extLst>
                </p14:cNvPr>
                <p14:cNvContentPartPr/>
                <p14:nvPr/>
              </p14:nvContentPartPr>
              <p14:xfrm>
                <a:off x="10204242" y="3111891"/>
                <a:ext cx="63720" cy="67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77EDB10-8BB8-E0DB-AD96-AC782D19A9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195242" y="3102891"/>
                  <a:ext cx="81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7D67DBD-1E00-A463-DBD3-5386170C487A}"/>
                    </a:ext>
                  </a:extLst>
                </p14:cNvPr>
                <p14:cNvContentPartPr/>
                <p14:nvPr/>
              </p14:nvContentPartPr>
              <p14:xfrm>
                <a:off x="10204242" y="3188931"/>
                <a:ext cx="15480" cy="129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7D67DBD-1E00-A463-DBD3-5386170C48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95602" y="3179931"/>
                  <a:ext cx="33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2F0E888-552E-7A2D-2195-766666BF7B95}"/>
                    </a:ext>
                  </a:extLst>
                </p14:cNvPr>
                <p14:cNvContentPartPr/>
                <p14:nvPr/>
              </p14:nvContentPartPr>
              <p14:xfrm>
                <a:off x="10142682" y="3331491"/>
                <a:ext cx="177840" cy="3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2F0E888-552E-7A2D-2195-766666BF7B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33682" y="3322851"/>
                  <a:ext cx="1954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54C8A42-4DC2-5445-0F20-88BEC0B9CD35}"/>
                    </a:ext>
                  </a:extLst>
                </p14:cNvPr>
                <p14:cNvContentPartPr/>
                <p14:nvPr/>
              </p14:nvContentPartPr>
              <p14:xfrm>
                <a:off x="10361922" y="3104331"/>
                <a:ext cx="104040" cy="174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54C8A42-4DC2-5445-0F20-88BEC0B9CD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52922" y="3095331"/>
                  <a:ext cx="121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7547D4A-C42F-379D-F27D-F7F17982EDF3}"/>
                    </a:ext>
                  </a:extLst>
                </p14:cNvPr>
                <p14:cNvContentPartPr/>
                <p14:nvPr/>
              </p14:nvContentPartPr>
              <p14:xfrm>
                <a:off x="10411602" y="3213411"/>
                <a:ext cx="85320" cy="29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7547D4A-C42F-379D-F27D-F7F17982ED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02602" y="3204411"/>
                  <a:ext cx="102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2606850-FAE7-86C4-F2A1-DA3FB04503FE}"/>
                    </a:ext>
                  </a:extLst>
                </p14:cNvPr>
                <p14:cNvContentPartPr/>
                <p14:nvPr/>
              </p14:nvContentPartPr>
              <p14:xfrm>
                <a:off x="10583682" y="3088851"/>
                <a:ext cx="12600" cy="192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2606850-FAE7-86C4-F2A1-DA3FB04503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75042" y="3080211"/>
                  <a:ext cx="30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69F1C31-9EDF-8811-6021-C49D831E419A}"/>
                    </a:ext>
                  </a:extLst>
                </p14:cNvPr>
                <p14:cNvContentPartPr/>
                <p14:nvPr/>
              </p14:nvContentPartPr>
              <p14:xfrm>
                <a:off x="10503762" y="3295491"/>
                <a:ext cx="93960" cy="71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69F1C31-9EDF-8811-6021-C49D831E41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95122" y="3286851"/>
                  <a:ext cx="111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63191DA-196C-30C5-B5B2-1B4C291F48AF}"/>
                    </a:ext>
                  </a:extLst>
                </p14:cNvPr>
                <p14:cNvContentPartPr/>
                <p14:nvPr/>
              </p14:nvContentPartPr>
              <p14:xfrm>
                <a:off x="10680522" y="3134931"/>
                <a:ext cx="112320" cy="177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63191DA-196C-30C5-B5B2-1B4C291F48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71522" y="3126291"/>
                  <a:ext cx="129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88FDBC6-37F6-CB09-7F02-73C1F0A11C17}"/>
                    </a:ext>
                  </a:extLst>
                </p14:cNvPr>
                <p14:cNvContentPartPr/>
                <p14:nvPr/>
              </p14:nvContentPartPr>
              <p14:xfrm>
                <a:off x="10765122" y="3245451"/>
                <a:ext cx="57240" cy="14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88FDBC6-37F6-CB09-7F02-73C1F0A11C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56482" y="3236451"/>
                  <a:ext cx="74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8CE04C2-5048-EE82-1AF3-0128952FA1CA}"/>
                    </a:ext>
                  </a:extLst>
                </p14:cNvPr>
                <p14:cNvContentPartPr/>
                <p14:nvPr/>
              </p14:nvContentPartPr>
              <p14:xfrm>
                <a:off x="10880322" y="3192891"/>
                <a:ext cx="52920" cy="19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8CE04C2-5048-EE82-1AF3-0128952FA1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71322" y="3184251"/>
                  <a:ext cx="70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FE9A40B-76F7-7E80-387C-60FFFB89AD6A}"/>
                    </a:ext>
                  </a:extLst>
                </p14:cNvPr>
                <p14:cNvContentPartPr/>
                <p14:nvPr/>
              </p14:nvContentPartPr>
              <p14:xfrm>
                <a:off x="10971042" y="3111891"/>
                <a:ext cx="9360" cy="238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FE9A40B-76F7-7E80-387C-60FFFB89AD6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62402" y="3102891"/>
                  <a:ext cx="27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6D8163C-A823-229F-3793-4E6389DC5814}"/>
                    </a:ext>
                  </a:extLst>
                </p14:cNvPr>
                <p14:cNvContentPartPr/>
                <p14:nvPr/>
              </p14:nvContentPartPr>
              <p14:xfrm>
                <a:off x="10841802" y="3365331"/>
                <a:ext cx="360" cy="86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6D8163C-A823-229F-3793-4E6389DC58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33162" y="3356691"/>
                  <a:ext cx="18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6CCEBFC-62C1-18FE-E523-5A945FB4EBA9}"/>
                    </a:ext>
                  </a:extLst>
                </p14:cNvPr>
                <p14:cNvContentPartPr/>
                <p14:nvPr/>
              </p14:nvContentPartPr>
              <p14:xfrm>
                <a:off x="10841802" y="3371451"/>
                <a:ext cx="95040" cy="141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6CCEBFC-62C1-18FE-E523-5A945FB4EB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33162" y="3362811"/>
                  <a:ext cx="112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BEF6245-9B3D-EAC1-B020-575D20823EB2}"/>
                    </a:ext>
                  </a:extLst>
                </p14:cNvPr>
                <p14:cNvContentPartPr/>
                <p14:nvPr/>
              </p14:nvContentPartPr>
              <p14:xfrm>
                <a:off x="9641202" y="3580611"/>
                <a:ext cx="870480" cy="898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BEF6245-9B3D-EAC1-B020-575D20823E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32562" y="3571611"/>
                  <a:ext cx="888120" cy="9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DD8FEE-15A6-7BC4-9F5E-C2FCE9492427}"/>
                    </a:ext>
                  </a:extLst>
                </p14:cNvPr>
                <p14:cNvContentPartPr/>
                <p14:nvPr/>
              </p14:nvContentPartPr>
              <p14:xfrm>
                <a:off x="10580802" y="3565131"/>
                <a:ext cx="909360" cy="799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DD8FEE-15A6-7BC4-9F5E-C2FCE94924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72162" y="3556491"/>
                  <a:ext cx="92700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5A87A68-90E0-5F4F-1477-0DE281F286B5}"/>
                    </a:ext>
                  </a:extLst>
                </p14:cNvPr>
                <p14:cNvContentPartPr/>
                <p14:nvPr/>
              </p14:nvContentPartPr>
              <p14:xfrm>
                <a:off x="10503762" y="3380811"/>
                <a:ext cx="360" cy="23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5A87A68-90E0-5F4F-1477-0DE281F286B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95122" y="3371811"/>
                  <a:ext cx="1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0BA3FBD-C2A6-B377-F48F-DAFD35E78A21}"/>
                    </a:ext>
                  </a:extLst>
                </p14:cNvPr>
                <p14:cNvContentPartPr/>
                <p14:nvPr/>
              </p14:nvContentPartPr>
              <p14:xfrm>
                <a:off x="10519242" y="3549651"/>
                <a:ext cx="360" cy="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0BA3FBD-C2A6-B377-F48F-DAFD35E78A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10602" y="35410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9AD7384-7EC4-8B23-F6CF-CF2FD5259E66}"/>
                    </a:ext>
                  </a:extLst>
                </p14:cNvPr>
                <p14:cNvContentPartPr/>
                <p14:nvPr/>
              </p14:nvContentPartPr>
              <p14:xfrm>
                <a:off x="10542282" y="3726771"/>
                <a:ext cx="360" cy="44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9AD7384-7EC4-8B23-F6CF-CF2FD5259E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33282" y="3717771"/>
                  <a:ext cx="18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F9BD5B8-237A-BCBF-1B22-C373AE1DD99B}"/>
                    </a:ext>
                  </a:extLst>
                </p14:cNvPr>
                <p14:cNvContentPartPr/>
                <p14:nvPr/>
              </p14:nvContentPartPr>
              <p14:xfrm>
                <a:off x="10542282" y="3903171"/>
                <a:ext cx="360" cy="28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F9BD5B8-237A-BCBF-1B22-C373AE1DD99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33282" y="3894531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D0447EF-9D71-060A-03B3-4E3F80623FC9}"/>
                    </a:ext>
                  </a:extLst>
                </p14:cNvPr>
                <p14:cNvContentPartPr/>
                <p14:nvPr/>
              </p14:nvContentPartPr>
              <p14:xfrm>
                <a:off x="10534722" y="4010811"/>
                <a:ext cx="360" cy="31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D0447EF-9D71-060A-03B3-4E3F80623F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25722" y="4002171"/>
                  <a:ext cx="1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036AAEF-E445-C277-A09D-E645C4AFE353}"/>
                    </a:ext>
                  </a:extLst>
                </p14:cNvPr>
                <p14:cNvContentPartPr/>
                <p14:nvPr/>
              </p14:nvContentPartPr>
              <p14:xfrm>
                <a:off x="10534722" y="4226091"/>
                <a:ext cx="360" cy="475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036AAEF-E445-C277-A09D-E645C4AFE3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25722" y="4217451"/>
                  <a:ext cx="18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0460E51-7484-4AB6-E1B0-5086284662BC}"/>
                    </a:ext>
                  </a:extLst>
                </p14:cNvPr>
                <p14:cNvContentPartPr/>
                <p14:nvPr/>
              </p14:nvContentPartPr>
              <p14:xfrm>
                <a:off x="10534722" y="4441011"/>
                <a:ext cx="360" cy="11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0460E51-7484-4AB6-E1B0-5086284662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25722" y="4432371"/>
                  <a:ext cx="1800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B943D19-FEA6-02FB-CC93-9A382EB58510}"/>
                  </a:ext>
                </a:extLst>
              </p14:cNvPr>
              <p14:cNvContentPartPr/>
              <p14:nvPr/>
            </p14:nvContentPartPr>
            <p14:xfrm>
              <a:off x="10626882" y="2742891"/>
              <a:ext cx="7560" cy="144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B943D19-FEA6-02FB-CC93-9A382EB5851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17882" y="2734251"/>
                <a:ext cx="25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BF5F1976-9C5A-4E4F-5837-33D6339FA89B}"/>
                  </a:ext>
                </a:extLst>
              </p14:cNvPr>
              <p14:cNvContentPartPr/>
              <p14:nvPr/>
            </p14:nvContentPartPr>
            <p14:xfrm>
              <a:off x="10626882" y="2866011"/>
              <a:ext cx="360" cy="4104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BF5F1976-9C5A-4E4F-5837-33D6339FA8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617882" y="2857371"/>
                <a:ext cx="180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0491039-B316-ADE7-1827-7A07AA56AFDF}"/>
                  </a:ext>
                </a:extLst>
              </p14:cNvPr>
              <p14:cNvContentPartPr/>
              <p14:nvPr/>
            </p14:nvContentPartPr>
            <p14:xfrm>
              <a:off x="10642002" y="3004251"/>
              <a:ext cx="360" cy="40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0491039-B316-ADE7-1827-7A07AA56AF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33362" y="2995611"/>
                <a:ext cx="18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316238F-DE40-5B7F-AC27-D954227479DA}"/>
                  </a:ext>
                </a:extLst>
              </p14:cNvPr>
              <p14:cNvContentPartPr/>
              <p14:nvPr/>
            </p14:nvContentPartPr>
            <p14:xfrm>
              <a:off x="10642002" y="3258051"/>
              <a:ext cx="360" cy="792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316238F-DE40-5B7F-AC27-D954227479D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633362" y="3249051"/>
                <a:ext cx="18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669A962E-B325-60E3-8D5E-9BB153CEFB69}"/>
                  </a:ext>
                </a:extLst>
              </p14:cNvPr>
              <p14:cNvContentPartPr/>
              <p14:nvPr/>
            </p14:nvContentPartPr>
            <p14:xfrm>
              <a:off x="10657482" y="3526971"/>
              <a:ext cx="360" cy="990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669A962E-B325-60E3-8D5E-9BB153CEFB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648842" y="3517971"/>
                <a:ext cx="180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02624B35-E3D4-5604-5FD5-96D5E5E16969}"/>
                  </a:ext>
                </a:extLst>
              </p14:cNvPr>
              <p14:cNvContentPartPr/>
              <p14:nvPr/>
            </p14:nvContentPartPr>
            <p14:xfrm>
              <a:off x="10649922" y="3934131"/>
              <a:ext cx="360" cy="3348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02624B35-E3D4-5604-5FD5-96D5E5E1696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641282" y="3925131"/>
                <a:ext cx="18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22BD2ED-2385-B215-FCA7-A7AFF8F783FF}"/>
                  </a:ext>
                </a:extLst>
              </p14:cNvPr>
              <p14:cNvContentPartPr/>
              <p14:nvPr/>
            </p14:nvContentPartPr>
            <p14:xfrm>
              <a:off x="10649922" y="4348851"/>
              <a:ext cx="360" cy="10188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22BD2ED-2385-B215-FCA7-A7AFF8F783F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41282" y="4340211"/>
                <a:ext cx="1800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120083C4-BCBC-70C7-CE43-88903E5A72FE}"/>
              </a:ext>
            </a:extLst>
          </p:cNvPr>
          <p:cNvGrpSpPr/>
          <p:nvPr/>
        </p:nvGrpSpPr>
        <p:grpSpPr>
          <a:xfrm>
            <a:off x="10633002" y="3372891"/>
            <a:ext cx="1292760" cy="444960"/>
            <a:chOff x="10633002" y="3372891"/>
            <a:chExt cx="129276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25429E1-CAA8-F576-5946-254961AEA85B}"/>
                    </a:ext>
                  </a:extLst>
                </p14:cNvPr>
                <p14:cNvContentPartPr/>
                <p14:nvPr/>
              </p14:nvContentPartPr>
              <p14:xfrm>
                <a:off x="10633002" y="3600051"/>
                <a:ext cx="75240" cy="1440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25429E1-CAA8-F576-5946-254961AEA8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24002" y="3591051"/>
                  <a:ext cx="928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5248A5D-B806-67F3-23B6-90B2B339690F}"/>
                    </a:ext>
                  </a:extLst>
                </p14:cNvPr>
                <p14:cNvContentPartPr/>
                <p14:nvPr/>
              </p14:nvContentPartPr>
              <p14:xfrm>
                <a:off x="10688442" y="3510771"/>
                <a:ext cx="452880" cy="162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5248A5D-B806-67F3-23B6-90B2B33969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79442" y="3502131"/>
                  <a:ext cx="47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6892829-331F-3C6E-A703-EA5420C8992B}"/>
                    </a:ext>
                  </a:extLst>
                </p14:cNvPr>
                <p14:cNvContentPartPr/>
                <p14:nvPr/>
              </p14:nvContentPartPr>
              <p14:xfrm>
                <a:off x="11134122" y="3372891"/>
                <a:ext cx="139680" cy="1458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6892829-331F-3C6E-A703-EA5420C8992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25482" y="3363891"/>
                  <a:ext cx="157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97770FB-252D-25A5-B505-43E08D25409B}"/>
                    </a:ext>
                  </a:extLst>
                </p14:cNvPr>
                <p14:cNvContentPartPr/>
                <p14:nvPr/>
              </p14:nvContentPartPr>
              <p14:xfrm>
                <a:off x="11233842" y="3465411"/>
                <a:ext cx="137520" cy="684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97770FB-252D-25A5-B505-43E08D2540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224842" y="3456411"/>
                  <a:ext cx="155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9D30BBE-06F3-36D9-2898-CFC319D23273}"/>
                    </a:ext>
                  </a:extLst>
                </p14:cNvPr>
                <p14:cNvContentPartPr/>
                <p14:nvPr/>
              </p14:nvContentPartPr>
              <p14:xfrm>
                <a:off x="11241762" y="3542451"/>
                <a:ext cx="160200" cy="309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9D30BBE-06F3-36D9-2898-CFC319D232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32762" y="3533811"/>
                  <a:ext cx="177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4412834-3DE9-EEDE-7730-C5F9B744B804}"/>
                    </a:ext>
                  </a:extLst>
                </p14:cNvPr>
                <p14:cNvContentPartPr/>
                <p14:nvPr/>
              </p14:nvContentPartPr>
              <p14:xfrm>
                <a:off x="11348322" y="3534531"/>
                <a:ext cx="16200" cy="129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4412834-3DE9-EEDE-7730-C5F9B744B8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339682" y="3525531"/>
                  <a:ext cx="3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B870177-1A42-D354-18D0-68E13DA93AF1}"/>
                    </a:ext>
                  </a:extLst>
                </p14:cNvPr>
                <p14:cNvContentPartPr/>
                <p14:nvPr/>
              </p14:nvContentPartPr>
              <p14:xfrm>
                <a:off x="11293962" y="3672771"/>
                <a:ext cx="113040" cy="118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B870177-1A42-D354-18D0-68E13DA93A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84962" y="3664131"/>
                  <a:ext cx="13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654DFC8-9AF1-DEBE-C39D-29106911B6A2}"/>
                    </a:ext>
                  </a:extLst>
                </p14:cNvPr>
                <p14:cNvContentPartPr/>
                <p14:nvPr/>
              </p14:nvContentPartPr>
              <p14:xfrm>
                <a:off x="11410602" y="3466851"/>
                <a:ext cx="95760" cy="121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654DFC8-9AF1-DEBE-C39D-29106911B6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01962" y="3458211"/>
                  <a:ext cx="113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9BF6DDD-A3AA-9880-F5AD-7B0CC5D4DBBD}"/>
                    </a:ext>
                  </a:extLst>
                </p14:cNvPr>
                <p14:cNvContentPartPr/>
                <p14:nvPr/>
              </p14:nvContentPartPr>
              <p14:xfrm>
                <a:off x="11572242" y="3426891"/>
                <a:ext cx="360" cy="197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9BF6DDD-A3AA-9880-F5AD-7B0CC5D4DBB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63242" y="3418251"/>
                  <a:ext cx="18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15CEA28-DDD3-2D5B-2962-55F145A14A24}"/>
                    </a:ext>
                  </a:extLst>
                </p14:cNvPr>
                <p14:cNvContentPartPr/>
                <p14:nvPr/>
              </p14:nvContentPartPr>
              <p14:xfrm>
                <a:off x="11572242" y="3554691"/>
                <a:ext cx="76680" cy="34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15CEA28-DDD3-2D5B-2962-55F145A14A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63242" y="3545691"/>
                  <a:ext cx="94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E84133A-60EB-3737-70F6-A4FCED006F04}"/>
                    </a:ext>
                  </a:extLst>
                </p14:cNvPr>
                <p14:cNvContentPartPr/>
                <p14:nvPr/>
              </p14:nvContentPartPr>
              <p14:xfrm>
                <a:off x="11539482" y="3642171"/>
                <a:ext cx="101880" cy="95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E84133A-60EB-3737-70F6-A4FCED006F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30482" y="3633171"/>
                  <a:ext cx="119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0DF4BA2-9FBC-9D4B-AD48-91EE86719A38}"/>
                    </a:ext>
                  </a:extLst>
                </p14:cNvPr>
                <p14:cNvContentPartPr/>
                <p14:nvPr/>
              </p14:nvContentPartPr>
              <p14:xfrm>
                <a:off x="11664042" y="3464331"/>
                <a:ext cx="90720" cy="106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0DF4BA2-9FBC-9D4B-AD48-91EE86719A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55402" y="3455331"/>
                  <a:ext cx="108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59E14C0-1001-CEFC-3DE2-55C577D0F3B7}"/>
                    </a:ext>
                  </a:extLst>
                </p14:cNvPr>
                <p14:cNvContentPartPr/>
                <p14:nvPr/>
              </p14:nvContentPartPr>
              <p14:xfrm>
                <a:off x="11725602" y="3549651"/>
                <a:ext cx="98640" cy="48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59E14C0-1001-CEFC-3DE2-55C577D0F3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16962" y="3541011"/>
                  <a:ext cx="116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1B6FAA0-AE29-4414-0669-3C92758DF7E0}"/>
                    </a:ext>
                  </a:extLst>
                </p14:cNvPr>
                <p14:cNvContentPartPr/>
                <p14:nvPr/>
              </p14:nvContentPartPr>
              <p14:xfrm>
                <a:off x="11856282" y="3506811"/>
                <a:ext cx="67320" cy="277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1B6FAA0-AE29-4414-0669-3C92758DF7E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847642" y="3498171"/>
                  <a:ext cx="84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08E2C13-2C9B-259F-C34D-829CDB6986D7}"/>
                    </a:ext>
                  </a:extLst>
                </p14:cNvPr>
                <p14:cNvContentPartPr/>
                <p14:nvPr/>
              </p14:nvContentPartPr>
              <p14:xfrm>
                <a:off x="11925402" y="3426891"/>
                <a:ext cx="360" cy="237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08E2C13-2C9B-259F-C34D-829CDB6986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916762" y="3418251"/>
                  <a:ext cx="18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DF9EAD6-B445-FEAF-5758-55B3E2BCC533}"/>
                    </a:ext>
                  </a:extLst>
                </p14:cNvPr>
                <p14:cNvContentPartPr/>
                <p14:nvPr/>
              </p14:nvContentPartPr>
              <p14:xfrm>
                <a:off x="11809482" y="3680331"/>
                <a:ext cx="16560" cy="137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DF9EAD6-B445-FEAF-5758-55B3E2BCC53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0842" y="3671691"/>
                  <a:ext cx="34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767B2D9-7208-C099-B28A-E7ACDBC8358F}"/>
                    </a:ext>
                  </a:extLst>
                </p14:cNvPr>
                <p14:cNvContentPartPr/>
                <p14:nvPr/>
              </p14:nvContentPartPr>
              <p14:xfrm>
                <a:off x="11788242" y="3634251"/>
                <a:ext cx="109440" cy="164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767B2D9-7208-C099-B28A-E7ACDBC8358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79242" y="3625611"/>
                  <a:ext cx="127080" cy="182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4AB6745D-95AD-39CA-E227-9540639AFF5E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3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FB8DD-41E4-C436-FCF9-58E51D5B38F0}"/>
              </a:ext>
            </a:extLst>
          </p:cNvPr>
          <p:cNvSpPr txBox="1"/>
          <p:nvPr/>
        </p:nvSpPr>
        <p:spPr>
          <a:xfrm>
            <a:off x="2146407" y="5921313"/>
            <a:ext cx="7899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9.</a:t>
            </a:r>
            <a:r>
              <a:rPr lang="ko-KR" altLang="en-US" sz="2000" dirty="0">
                <a:solidFill>
                  <a:schemeClr val="bg1"/>
                </a:solidFill>
              </a:rPr>
              <a:t> 영상에 최종 차선을 선으로 그리고 내부 다각형을 색으로 채운다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예측 진행 방향 텍스트를 영상에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537143-94FB-A834-117C-B0F0D9CC1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821"/>
            <a:ext cx="12192000" cy="42043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B60FDB-6A55-FF2B-725B-03A9875EA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79"/>
          <a:stretch/>
        </p:blipFill>
        <p:spPr>
          <a:xfrm>
            <a:off x="3240102" y="345183"/>
            <a:ext cx="4039412" cy="292821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CF3793-5952-866A-045E-A2FB8A6E841F}"/>
              </a:ext>
            </a:extLst>
          </p:cNvPr>
          <p:cNvGrpSpPr/>
          <p:nvPr/>
        </p:nvGrpSpPr>
        <p:grpSpPr>
          <a:xfrm>
            <a:off x="1152402" y="702051"/>
            <a:ext cx="2845440" cy="3094560"/>
            <a:chOff x="1152402" y="702051"/>
            <a:chExt cx="2845440" cy="30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EE36F23-E6B4-990B-04A1-746020ADAD43}"/>
                    </a:ext>
                  </a:extLst>
                </p14:cNvPr>
                <p14:cNvContentPartPr/>
                <p14:nvPr/>
              </p14:nvContentPartPr>
              <p14:xfrm>
                <a:off x="1152402" y="3611211"/>
                <a:ext cx="2845440" cy="185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EE36F23-E6B4-990B-04A1-746020ADAD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3402" y="3602571"/>
                  <a:ext cx="2863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8AA1BC6-7B20-5362-35D1-25AAEFD28F44}"/>
                    </a:ext>
                  </a:extLst>
                </p14:cNvPr>
                <p14:cNvContentPartPr/>
                <p14:nvPr/>
              </p14:nvContentPartPr>
              <p14:xfrm>
                <a:off x="2205042" y="2237811"/>
                <a:ext cx="1323360" cy="1051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8AA1BC6-7B20-5362-35D1-25AAEFD28F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6402" y="2228811"/>
                  <a:ext cx="134100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C7496ED-8D79-BBE3-5EFC-BB73624B8612}"/>
                    </a:ext>
                  </a:extLst>
                </p14:cNvPr>
                <p14:cNvContentPartPr/>
                <p14:nvPr/>
              </p14:nvContentPartPr>
              <p14:xfrm>
                <a:off x="3519042" y="2151411"/>
                <a:ext cx="118800" cy="250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C7496ED-8D79-BBE3-5EFC-BB73624B86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042" y="2142411"/>
                  <a:ext cx="136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1496D9D-DBC0-BE06-B5D1-EDF8220BD2AB}"/>
                    </a:ext>
                  </a:extLst>
                </p14:cNvPr>
                <p14:cNvContentPartPr/>
                <p14:nvPr/>
              </p14:nvContentPartPr>
              <p14:xfrm>
                <a:off x="3565122" y="702051"/>
                <a:ext cx="65520" cy="2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1496D9D-DBC0-BE06-B5D1-EDF8220BD2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56482" y="693051"/>
                  <a:ext cx="83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366308C-2068-245B-7F70-E2CDAA4FE3A2}"/>
                    </a:ext>
                  </a:extLst>
                </p14:cNvPr>
                <p14:cNvContentPartPr/>
                <p14:nvPr/>
              </p14:nvContentPartPr>
              <p14:xfrm>
                <a:off x="3556482" y="722211"/>
                <a:ext cx="230040" cy="2437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366308C-2068-245B-7F70-E2CDAA4FE3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7842" y="713571"/>
                  <a:ext cx="247680" cy="245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A2139E-AA24-7401-F6DE-75EDBCD7A362}"/>
              </a:ext>
            </a:extLst>
          </p:cNvPr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70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실행결과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2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5.</a:t>
            </a:r>
            <a:r>
              <a:rPr kumimoji="0" lang="en-US" altLang="ko-KR" sz="2400" b="1" i="0" u="none" strike="noStrike" kern="1200" cap="none" spc="0" normalizeH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실행결과</a:t>
            </a: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2427121" y="1321408"/>
            <a:ext cx="124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기존영상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2" name="result1">
            <a:hlinkClick r:id="" action="ppaction://media"/>
            <a:extLst>
              <a:ext uri="{FF2B5EF4-FFF2-40B4-BE49-F238E27FC236}">
                <a16:creationId xmlns:a16="http://schemas.microsoft.com/office/drawing/2014/main" id="{D20FD11A-45CC-2ED7-52E7-880425D7BE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9818" y="1917579"/>
            <a:ext cx="5849785" cy="3290504"/>
          </a:xfrm>
          <a:prstGeom prst="rect">
            <a:avLst/>
          </a:prstGeom>
        </p:spPr>
      </p:pic>
      <p:pic>
        <p:nvPicPr>
          <p:cNvPr id="6" name="input1">
            <a:hlinkClick r:id="" action="ppaction://media"/>
            <a:extLst>
              <a:ext uri="{FF2B5EF4-FFF2-40B4-BE49-F238E27FC236}">
                <a16:creationId xmlns:a16="http://schemas.microsoft.com/office/drawing/2014/main" id="{69CE004D-448B-9A1B-E147-A9158745B6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398" y="1917579"/>
            <a:ext cx="5849785" cy="3290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6F1AC-2BF4-6188-0BD6-00DE99FCA834}"/>
              </a:ext>
            </a:extLst>
          </p:cNvPr>
          <p:cNvSpPr txBox="1"/>
          <p:nvPr/>
        </p:nvSpPr>
        <p:spPr>
          <a:xfrm>
            <a:off x="8524543" y="1365675"/>
            <a:ext cx="1240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결과영상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47496" y="2745836"/>
            <a:ext cx="843051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1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E6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고맙읍니다</a:t>
            </a:r>
            <a:r>
              <a:rPr lang="en-US" altLang="ko-KR" sz="96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FFE69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~@</a:t>
            </a:r>
          </a:p>
        </p:txBody>
      </p:sp>
    </p:spTree>
    <p:extLst>
      <p:ext uri="{BB962C8B-B14F-4D97-AF65-F5344CB8AC3E}">
        <p14:creationId xmlns:p14="http://schemas.microsoft.com/office/powerpoint/2010/main" val="4280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6"/>
    </mc:Choice>
    <mc:Fallback xmlns="">
      <p:transition spd="slow" advTm="56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6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811298" y="1402861"/>
            <a:ext cx="516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AI</a:t>
            </a:r>
            <a:r>
              <a:rPr lang="ko-KR" altLang="en-US" sz="2000" dirty="0">
                <a:solidFill>
                  <a:schemeClr val="bg1"/>
                </a:solidFill>
              </a:rPr>
              <a:t>가 발달하는 지금</a:t>
            </a:r>
            <a:r>
              <a:rPr lang="en-US" altLang="ko-KR" sz="2000" dirty="0">
                <a:solidFill>
                  <a:schemeClr val="bg1"/>
                </a:solidFill>
              </a:rPr>
              <a:t>, OpenCV</a:t>
            </a:r>
            <a:r>
              <a:rPr lang="ko-KR" altLang="en-US" sz="2000" dirty="0">
                <a:solidFill>
                  <a:schemeClr val="bg1"/>
                </a:solidFill>
              </a:rPr>
              <a:t>를 이용한 영상처리 기법을 배운 우리는 차선인식 프로그램을 제작할 수 </a:t>
            </a:r>
            <a:r>
              <a:rPr lang="ko-KR" altLang="en-US" sz="2000" dirty="0" err="1">
                <a:solidFill>
                  <a:schemeClr val="bg1"/>
                </a:solidFill>
              </a:rPr>
              <a:t>있따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" name="그림 2" descr="운전 Pusheen">
            <a:extLst>
              <a:ext uri="{FF2B5EF4-FFF2-40B4-BE49-F238E27FC236}">
                <a16:creationId xmlns:a16="http://schemas.microsoft.com/office/drawing/2014/main" id="{D71E2B7A-B042-6D8A-D9B2-81EED6036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47" y="2008094"/>
            <a:ext cx="381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8B471-858E-2EEA-0487-F8562F5F9693}"/>
              </a:ext>
            </a:extLst>
          </p:cNvPr>
          <p:cNvSpPr txBox="1"/>
          <p:nvPr/>
        </p:nvSpPr>
        <p:spPr>
          <a:xfrm>
            <a:off x="5972183" y="5417984"/>
            <a:ext cx="516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뛰뛰</a:t>
            </a:r>
            <a:r>
              <a:rPr lang="ko-KR" altLang="en-US" sz="2000" dirty="0">
                <a:solidFill>
                  <a:schemeClr val="bg1"/>
                </a:solidFill>
              </a:rPr>
              <a:t> 빵빵</a:t>
            </a:r>
            <a:r>
              <a:rPr lang="en-US" altLang="ko-KR" sz="2000" dirty="0">
                <a:solidFill>
                  <a:schemeClr val="bg1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139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</a:t>
            </a:r>
            <a:endParaRPr kumimoji="0" lang="ko-KR" altLang="en-US" sz="32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4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구조</a:t>
            </a:r>
            <a:endParaRPr lang="en-US" altLang="ko-KR" sz="2400" b="1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DC068B1F-5202-7403-E3D3-5364F36E92F3}"/>
              </a:ext>
            </a:extLst>
          </p:cNvPr>
          <p:cNvSpPr/>
          <p:nvPr/>
        </p:nvSpPr>
        <p:spPr>
          <a:xfrm>
            <a:off x="1709690" y="1252345"/>
            <a:ext cx="1421547" cy="65314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469163FB-8A39-C23E-3A04-5E93EE54A0D8}"/>
              </a:ext>
            </a:extLst>
          </p:cNvPr>
          <p:cNvSpPr/>
          <p:nvPr/>
        </p:nvSpPr>
        <p:spPr>
          <a:xfrm>
            <a:off x="1045021" y="2109990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원본영상 읽어오기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FD640838-8DA0-46FC-24DD-E8B9A9279B8A}"/>
              </a:ext>
            </a:extLst>
          </p:cNvPr>
          <p:cNvSpPr/>
          <p:nvPr/>
        </p:nvSpPr>
        <p:spPr>
          <a:xfrm>
            <a:off x="1045021" y="2955882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흰색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노란색만 필터링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A6B9C4BC-01C1-EA38-BECC-BAE7606E19BC}"/>
              </a:ext>
            </a:extLst>
          </p:cNvPr>
          <p:cNvSpPr/>
          <p:nvPr/>
        </p:nvSpPr>
        <p:spPr>
          <a:xfrm>
            <a:off x="1045021" y="3801774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 </a:t>
            </a:r>
            <a:r>
              <a:rPr lang="en-US" altLang="ko-KR" dirty="0" err="1">
                <a:solidFill>
                  <a:schemeClr val="tx1"/>
                </a:solidFill>
              </a:rPr>
              <a:t>GrayScale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2BC18A13-3AA7-C560-581A-E9FCD6A769B7}"/>
              </a:ext>
            </a:extLst>
          </p:cNvPr>
          <p:cNvSpPr/>
          <p:nvPr/>
        </p:nvSpPr>
        <p:spPr>
          <a:xfrm>
            <a:off x="1045021" y="4647666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Canny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Edge Detection </a:t>
            </a:r>
            <a:r>
              <a:rPr lang="ko-KR" altLang="en-US" dirty="0">
                <a:solidFill>
                  <a:schemeClr val="tx1"/>
                </a:solidFill>
              </a:rPr>
              <a:t>으로 </a:t>
            </a:r>
            <a:r>
              <a:rPr lang="ko-KR" altLang="en-US" dirty="0" err="1">
                <a:solidFill>
                  <a:schemeClr val="tx1"/>
                </a:solidFill>
              </a:rPr>
              <a:t>엣지</a:t>
            </a:r>
            <a:r>
              <a:rPr lang="ko-KR" altLang="en-US" dirty="0">
                <a:solidFill>
                  <a:schemeClr val="tx1"/>
                </a:solidFill>
              </a:rPr>
              <a:t> 추출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975DBD16-B625-BEB2-60C5-C55114D90BD6}"/>
              </a:ext>
            </a:extLst>
          </p:cNvPr>
          <p:cNvSpPr/>
          <p:nvPr/>
        </p:nvSpPr>
        <p:spPr>
          <a:xfrm>
            <a:off x="4417137" y="2109989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관심영역 지정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472A6649-EC14-6987-EF6D-9C055AF375AA}"/>
              </a:ext>
            </a:extLst>
          </p:cNvPr>
          <p:cNvSpPr/>
          <p:nvPr/>
        </p:nvSpPr>
        <p:spPr>
          <a:xfrm>
            <a:off x="4417137" y="2955881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Hough </a:t>
            </a:r>
            <a:r>
              <a:rPr lang="ko-KR" altLang="en-US" dirty="0">
                <a:solidFill>
                  <a:schemeClr val="tx1"/>
                </a:solidFill>
              </a:rPr>
              <a:t>변환으로 </a:t>
            </a:r>
            <a:r>
              <a:rPr lang="ko-KR" altLang="en-US" dirty="0" err="1">
                <a:solidFill>
                  <a:schemeClr val="tx1"/>
                </a:solidFill>
              </a:rPr>
              <a:t>에지에서의</a:t>
            </a:r>
            <a:r>
              <a:rPr lang="ko-KR" altLang="en-US" dirty="0">
                <a:solidFill>
                  <a:schemeClr val="tx1"/>
                </a:solidFill>
              </a:rPr>
              <a:t> 직선 성분 추출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B2E5EFB9-E3B5-7CE5-662E-D33DDA704521}"/>
              </a:ext>
            </a:extLst>
          </p:cNvPr>
          <p:cNvSpPr/>
          <p:nvPr/>
        </p:nvSpPr>
        <p:spPr>
          <a:xfrm>
            <a:off x="4417137" y="3801772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좌우 직선 분리 및 선형 회귀로 적합한 선 찾기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22819C0D-451F-B9AC-09E1-AF84157983C1}"/>
              </a:ext>
            </a:extLst>
          </p:cNvPr>
          <p:cNvSpPr/>
          <p:nvPr/>
        </p:nvSpPr>
        <p:spPr>
          <a:xfrm>
            <a:off x="4417136" y="4647666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자동차 진행방향 예측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CF9D0238-FE71-19B2-055A-8FC79D7CB203}"/>
              </a:ext>
            </a:extLst>
          </p:cNvPr>
          <p:cNvSpPr/>
          <p:nvPr/>
        </p:nvSpPr>
        <p:spPr>
          <a:xfrm>
            <a:off x="7789253" y="2109989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자동차 진행방향 예측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3CA4CF4A-13CA-5232-ECF0-25B10340FF27}"/>
              </a:ext>
            </a:extLst>
          </p:cNvPr>
          <p:cNvSpPr/>
          <p:nvPr/>
        </p:nvSpPr>
        <p:spPr>
          <a:xfrm>
            <a:off x="7789252" y="3809456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결과를 동영상 파일로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저장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BC228F17-4ADA-CEA6-6615-E0DF44525431}"/>
              </a:ext>
            </a:extLst>
          </p:cNvPr>
          <p:cNvSpPr/>
          <p:nvPr/>
        </p:nvSpPr>
        <p:spPr>
          <a:xfrm>
            <a:off x="7789253" y="2957080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영상에 최종 데이터들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합치기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차선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진행방향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BBF60F17-4AD1-B7B6-8D97-ED7B91EF0A5B}"/>
              </a:ext>
            </a:extLst>
          </p:cNvPr>
          <p:cNvSpPr/>
          <p:nvPr/>
        </p:nvSpPr>
        <p:spPr>
          <a:xfrm>
            <a:off x="7789251" y="4648865"/>
            <a:ext cx="2750887" cy="65314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 영상 출력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39C9E257-AA4C-434D-8FFF-B55E07DD8928}"/>
              </a:ext>
            </a:extLst>
          </p:cNvPr>
          <p:cNvSpPr/>
          <p:nvPr/>
        </p:nvSpPr>
        <p:spPr>
          <a:xfrm>
            <a:off x="8453920" y="5514391"/>
            <a:ext cx="1421547" cy="653143"/>
          </a:xfrm>
          <a:prstGeom prst="flowChartTermina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344136-9827-B820-C5D6-70427353CED0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420464" y="1905488"/>
            <a:ext cx="1" cy="2045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15D913-C5BC-1E66-336E-F53A01857F20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420465" y="2763133"/>
            <a:ext cx="0" cy="19274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B06E4A7-E939-79D0-5501-585FD5AC7A1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420465" y="3609025"/>
            <a:ext cx="0" cy="19274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353CBE-DB25-6D9B-1410-37B9C430092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420465" y="4454917"/>
            <a:ext cx="0" cy="19274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1317B0C-5888-AE26-26E2-63936BA913D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5792581" y="2763132"/>
            <a:ext cx="0" cy="19274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BF21B56-8F9B-C154-CB57-78EA9A2475B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792581" y="3609024"/>
            <a:ext cx="0" cy="1927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CA8180-0DDB-B149-9690-376E4C0B6E6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5792580" y="4454915"/>
            <a:ext cx="1" cy="1927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35FF503-B6DF-4E58-B277-E7AF9BA664FE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9164697" y="2763132"/>
            <a:ext cx="0" cy="19394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62DABC4-2788-038C-934C-D0258271C4D9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 flipH="1">
            <a:off x="9164696" y="3610223"/>
            <a:ext cx="1" cy="1992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C010251-F8CB-2C9F-7BF5-958520B9C56D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9164695" y="4462599"/>
            <a:ext cx="1" cy="1862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AAACA5-6FDD-7D84-0DE9-84B25CC0608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9164694" y="5302008"/>
            <a:ext cx="1" cy="21238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49B3AB36-6A58-1B45-98E9-BEBD10E5053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 flipH="1" flipV="1">
            <a:off x="2511113" y="2019341"/>
            <a:ext cx="3190820" cy="3372116"/>
          </a:xfrm>
          <a:prstGeom prst="bentConnector5">
            <a:avLst>
              <a:gd name="adj1" fmla="val -7164"/>
              <a:gd name="adj2" fmla="val 50000"/>
              <a:gd name="adj3" fmla="val 10716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23985033-3E15-F940-637F-75A69B228B8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 flipH="1" flipV="1">
            <a:off x="5883228" y="2019340"/>
            <a:ext cx="3190820" cy="3372117"/>
          </a:xfrm>
          <a:prstGeom prst="bentConnector5">
            <a:avLst>
              <a:gd name="adj1" fmla="val -7164"/>
              <a:gd name="adj2" fmla="val 50000"/>
              <a:gd name="adj3" fmla="val 10716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3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09" y="261225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8809" y="3081365"/>
            <a:ext cx="8973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3. </a:t>
            </a:r>
            <a:r>
              <a:rPr lang="ko-KR" altLang="en-US" sz="32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알아가야 할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9209" y="4023282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5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"/>
    </mc:Choice>
    <mc:Fallback xmlns="">
      <p:transition spd="slow" advTm="39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알아가야 할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함수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E757D-9A26-CAD1-5C89-7B0B2CEC9F1A}"/>
              </a:ext>
            </a:extLst>
          </p:cNvPr>
          <p:cNvSpPr txBox="1"/>
          <p:nvPr/>
        </p:nvSpPr>
        <p:spPr>
          <a:xfrm>
            <a:off x="429210" y="1064043"/>
            <a:ext cx="743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Canny Edge Detection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영상처리 분야에서 에지 검출을 위해 많이 사용되는 알고리즘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1E883-51A0-ECD6-7CE6-BF9C67F74FF7}"/>
              </a:ext>
            </a:extLst>
          </p:cNvPr>
          <p:cNvSpPr txBox="1"/>
          <p:nvPr/>
        </p:nvSpPr>
        <p:spPr>
          <a:xfrm>
            <a:off x="429210" y="1987373"/>
            <a:ext cx="251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Step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1.</a:t>
            </a:r>
            <a:r>
              <a:rPr lang="ko-KR" altLang="en-US" sz="1600" dirty="0">
                <a:solidFill>
                  <a:schemeClr val="bg1"/>
                </a:solidFill>
              </a:rPr>
              <a:t> 노이즈 제거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With </a:t>
            </a:r>
            <a:r>
              <a:rPr lang="ko-KR" altLang="en-US" sz="1600" dirty="0" err="1">
                <a:solidFill>
                  <a:schemeClr val="bg1"/>
                </a:solidFill>
              </a:rPr>
              <a:t>가우시한</a:t>
            </a:r>
            <a:r>
              <a:rPr lang="ko-KR" altLang="en-US" sz="1600" dirty="0">
                <a:solidFill>
                  <a:schemeClr val="bg1"/>
                </a:solidFill>
              </a:rPr>
              <a:t> 필터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EC8BF-8E7A-C2D5-4F7F-5F5F9C08B82F}"/>
              </a:ext>
            </a:extLst>
          </p:cNvPr>
          <p:cNvSpPr txBox="1"/>
          <p:nvPr/>
        </p:nvSpPr>
        <p:spPr>
          <a:xfrm>
            <a:off x="429210" y="2802848"/>
            <a:ext cx="270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Step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2.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Gradiant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계산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크기와 방향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089C6-D540-8C47-3061-BF19FE229A5B}"/>
              </a:ext>
            </a:extLst>
          </p:cNvPr>
          <p:cNvSpPr txBox="1"/>
          <p:nvPr/>
        </p:nvSpPr>
        <p:spPr>
          <a:xfrm>
            <a:off x="432503" y="3618323"/>
            <a:ext cx="2605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Step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3.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NMS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최대비억제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에지의 두께를 얇게 하기 위해 에지가 아닌 </a:t>
            </a:r>
            <a:r>
              <a:rPr lang="ko-KR" altLang="en-US" sz="1600" dirty="0" err="1">
                <a:solidFill>
                  <a:schemeClr val="bg1"/>
                </a:solidFill>
              </a:rPr>
              <a:t>필셀을</a:t>
            </a:r>
            <a:r>
              <a:rPr lang="ko-KR" altLang="en-US" sz="1600" dirty="0">
                <a:solidFill>
                  <a:schemeClr val="bg1"/>
                </a:solidFill>
              </a:rPr>
              <a:t> 제거하는 방법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68C19-2288-F400-7235-7A97E70D2DA0}"/>
              </a:ext>
            </a:extLst>
          </p:cNvPr>
          <p:cNvSpPr txBox="1"/>
          <p:nvPr/>
        </p:nvSpPr>
        <p:spPr>
          <a:xfrm>
            <a:off x="429209" y="5172462"/>
            <a:ext cx="2513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Step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4.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Hysteresis Edge Tracking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위 단계에서 찾은 픽셀이 실제 </a:t>
            </a:r>
            <a:r>
              <a:rPr lang="ko-KR" altLang="en-US" sz="1600" dirty="0" err="1">
                <a:solidFill>
                  <a:schemeClr val="bg1"/>
                </a:solidFill>
              </a:rPr>
              <a:t>에지인지</a:t>
            </a:r>
            <a:r>
              <a:rPr lang="ko-KR" altLang="en-US" sz="1600" dirty="0">
                <a:solidFill>
                  <a:schemeClr val="bg1"/>
                </a:solidFill>
              </a:rPr>
              <a:t> 판단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00F3A5-6040-8C77-6720-5771C4A7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86" y="1970845"/>
            <a:ext cx="88296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37D8C9-3CC0-78C8-B154-D2BA69AC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7" y="2669325"/>
            <a:ext cx="4321482" cy="22724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5AD828-27BA-7428-849F-2BE4D0D98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3" y="2641554"/>
            <a:ext cx="4427785" cy="32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9210" y="690466"/>
            <a:ext cx="11252718" cy="1119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210" y="228801"/>
            <a:ext cx="498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b="1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알아가야 할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27FDD-722C-6FA7-1FDC-86273CA0EE7F}"/>
              </a:ext>
            </a:extLst>
          </p:cNvPr>
          <p:cNvSpPr txBox="1"/>
          <p:nvPr/>
        </p:nvSpPr>
        <p:spPr>
          <a:xfrm>
            <a:off x="811298" y="1402861"/>
            <a:ext cx="5160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HoughLinesP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직선 검출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A5C4105-927F-9993-73D5-A622BBC7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276" y="2659308"/>
            <a:ext cx="1987032" cy="199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29E056B-0B18-FF95-8F37-7C74F04F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276" y="4817715"/>
            <a:ext cx="1987032" cy="19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BB0EDB1-D716-D097-12DA-F468F9A8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03" y="2026863"/>
            <a:ext cx="73628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257462-3D73-21BD-8576-73541F56D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03" y="2659308"/>
            <a:ext cx="5304195" cy="2413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38E46-4CBE-CCFD-E18A-30B060DF111F}"/>
              </a:ext>
            </a:extLst>
          </p:cNvPr>
          <p:cNvSpPr txBox="1"/>
          <p:nvPr/>
        </p:nvSpPr>
        <p:spPr>
          <a:xfrm>
            <a:off x="811297" y="2479392"/>
            <a:ext cx="3046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확률적 </a:t>
            </a:r>
            <a:r>
              <a:rPr lang="ko-KR" altLang="en-US" sz="2000" dirty="0" err="1">
                <a:solidFill>
                  <a:schemeClr val="bg1"/>
                </a:solidFill>
              </a:rPr>
              <a:t>허프</a:t>
            </a:r>
            <a:r>
              <a:rPr lang="ko-KR" altLang="en-US" sz="2000" dirty="0">
                <a:solidFill>
                  <a:schemeClr val="bg1"/>
                </a:solidFill>
              </a:rPr>
              <a:t> 변환은 선분의 시작점과 끝점의 좌표를 반환해 주는 함수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9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8"/>
    </mc:Choice>
    <mc:Fallback xmlns="">
      <p:transition spd="slow" advTm="26468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484</Words>
  <Application>Microsoft Office PowerPoint</Application>
  <PresentationFormat>와이드스크린</PresentationFormat>
  <Paragraphs>97</Paragraphs>
  <Slides>25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배달의민족 도현</vt:lpstr>
      <vt:lpstr>Arial</vt:lpstr>
      <vt:lpstr>나눔스퀘어 ExtraBold</vt:lpstr>
      <vt:lpstr>맑은 고딕</vt:lpstr>
      <vt:lpstr>나눔바른펜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한재욱</dc:creator>
  <cp:lastModifiedBy>리조씨 리조씨</cp:lastModifiedBy>
  <cp:revision>102</cp:revision>
  <dcterms:created xsi:type="dcterms:W3CDTF">2020-10-13T07:10:06Z</dcterms:created>
  <dcterms:modified xsi:type="dcterms:W3CDTF">2023-09-23T02:36:45Z</dcterms:modified>
</cp:coreProperties>
</file>